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6" d="100"/>
          <a:sy n="26" d="100"/>
        </p:scale>
        <p:origin x="75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5"/>
            </a:lvl1pPr>
            <a:lvl2pPr marL="1513840" indent="0" algn="ctr">
              <a:buNone/>
              <a:defRPr sz="6620"/>
            </a:lvl2pPr>
            <a:lvl3pPr marL="3027680" indent="0" algn="ctr">
              <a:buNone/>
              <a:defRPr sz="5960"/>
            </a:lvl3pPr>
            <a:lvl4pPr marL="4541520" indent="0" algn="ctr">
              <a:buNone/>
              <a:defRPr sz="5295"/>
            </a:lvl4pPr>
            <a:lvl5pPr marL="6054725" indent="0" algn="ctr">
              <a:buNone/>
              <a:defRPr sz="5295"/>
            </a:lvl5pPr>
            <a:lvl6pPr marL="7568565" indent="0" algn="ctr">
              <a:buNone/>
              <a:defRPr sz="5295"/>
            </a:lvl6pPr>
            <a:lvl7pPr marL="9082405" indent="0" algn="ctr">
              <a:buNone/>
              <a:defRPr sz="5295"/>
            </a:lvl7pPr>
            <a:lvl8pPr marL="10596245" indent="0" algn="ctr">
              <a:buNone/>
              <a:defRPr sz="5295"/>
            </a:lvl8pPr>
            <a:lvl9pPr marL="12110085" indent="0" algn="ctr">
              <a:buNone/>
              <a:defRPr sz="5295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5">
                <a:solidFill>
                  <a:schemeClr val="tx1"/>
                </a:solidFill>
              </a:defRPr>
            </a:lvl1pPr>
            <a:lvl2pPr marL="1513840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4pPr>
            <a:lvl5pPr marL="605472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5pPr>
            <a:lvl6pPr marL="756856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6pPr>
            <a:lvl7pPr marL="908240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7pPr>
            <a:lvl8pPr marL="1059624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8pPr>
            <a:lvl9pPr marL="1211008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295" b="1"/>
            </a:lvl4pPr>
            <a:lvl5pPr marL="6054725" indent="0">
              <a:buNone/>
              <a:defRPr sz="5295" b="1"/>
            </a:lvl5pPr>
            <a:lvl6pPr marL="7568565" indent="0">
              <a:buNone/>
              <a:defRPr sz="5295" b="1"/>
            </a:lvl6pPr>
            <a:lvl7pPr marL="9082405" indent="0">
              <a:buNone/>
              <a:defRPr sz="5295" b="1"/>
            </a:lvl7pPr>
            <a:lvl8pPr marL="10596245" indent="0">
              <a:buNone/>
              <a:defRPr sz="5295" b="1"/>
            </a:lvl8pPr>
            <a:lvl9pPr marL="12110085" indent="0">
              <a:buNone/>
              <a:defRPr sz="5295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295" b="1"/>
            </a:lvl4pPr>
            <a:lvl5pPr marL="6054725" indent="0">
              <a:buNone/>
              <a:defRPr sz="5295" b="1"/>
            </a:lvl5pPr>
            <a:lvl6pPr marL="7568565" indent="0">
              <a:buNone/>
              <a:defRPr sz="5295" b="1"/>
            </a:lvl6pPr>
            <a:lvl7pPr marL="9082405" indent="0">
              <a:buNone/>
              <a:defRPr sz="5295" b="1"/>
            </a:lvl7pPr>
            <a:lvl8pPr marL="10596245" indent="0">
              <a:buNone/>
              <a:defRPr sz="5295" b="1"/>
            </a:lvl8pPr>
            <a:lvl9pPr marL="12110085" indent="0">
              <a:buNone/>
              <a:defRPr sz="5295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0"/>
            </a:lvl2pPr>
            <a:lvl3pPr>
              <a:defRPr sz="7945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5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4725" indent="0">
              <a:buNone/>
              <a:defRPr sz="3310"/>
            </a:lvl5pPr>
            <a:lvl6pPr marL="7568565" indent="0">
              <a:buNone/>
              <a:defRPr sz="3310"/>
            </a:lvl6pPr>
            <a:lvl7pPr marL="9082405" indent="0">
              <a:buNone/>
              <a:defRPr sz="3310"/>
            </a:lvl7pPr>
            <a:lvl8pPr marL="10596245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840" indent="0">
              <a:buNone/>
              <a:defRPr sz="9270"/>
            </a:lvl2pPr>
            <a:lvl3pPr marL="3027680" indent="0">
              <a:buNone/>
              <a:defRPr sz="7945"/>
            </a:lvl3pPr>
            <a:lvl4pPr marL="4541520" indent="0">
              <a:buNone/>
              <a:defRPr sz="6620"/>
            </a:lvl4pPr>
            <a:lvl5pPr marL="6054725" indent="0">
              <a:buNone/>
              <a:defRPr sz="6620"/>
            </a:lvl5pPr>
            <a:lvl6pPr marL="7568565" indent="0">
              <a:buNone/>
              <a:defRPr sz="6620"/>
            </a:lvl6pPr>
            <a:lvl7pPr marL="9082405" indent="0">
              <a:buNone/>
              <a:defRPr sz="6620"/>
            </a:lvl7pPr>
            <a:lvl8pPr marL="10596245" indent="0">
              <a:buNone/>
              <a:defRPr sz="6620"/>
            </a:lvl8pPr>
            <a:lvl9pPr marL="12110085" indent="0">
              <a:buNone/>
              <a:defRPr sz="662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5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4725" indent="0">
              <a:buNone/>
              <a:defRPr sz="3310"/>
            </a:lvl5pPr>
            <a:lvl6pPr marL="7568565" indent="0">
              <a:buNone/>
              <a:defRPr sz="3310"/>
            </a:lvl6pPr>
            <a:lvl7pPr marL="9082405" indent="0">
              <a:buNone/>
              <a:defRPr sz="3310"/>
            </a:lvl7pPr>
            <a:lvl8pPr marL="10596245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7680" rtl="0" eaLnBrk="1" latinLnBrk="0" hangingPunct="1">
        <a:lnSpc>
          <a:spcPct val="90000"/>
        </a:lnSpc>
        <a:spcBef>
          <a:spcPct val="0"/>
        </a:spcBef>
        <a:buNone/>
        <a:defRPr sz="145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920" indent="-756920" algn="l" defTabSz="3027680" rtl="0" eaLnBrk="1" latinLnBrk="0" hangingPunct="1">
        <a:lnSpc>
          <a:spcPct val="90000"/>
        </a:lnSpc>
        <a:spcBef>
          <a:spcPts val="3310"/>
        </a:spcBef>
        <a:buFont typeface="Arial" panose="020B0604020202090204" pitchFamily="34" charset="0"/>
        <a:buChar char="•"/>
        <a:defRPr sz="9270" kern="1200">
          <a:solidFill>
            <a:schemeClr val="tx1"/>
          </a:solidFill>
          <a:latin typeface="+mn-lt"/>
          <a:ea typeface="+mn-ea"/>
          <a:cs typeface="+mn-cs"/>
        </a:defRPr>
      </a:lvl1pPr>
      <a:lvl2pPr marL="2270760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90204" pitchFamily="34" charset="0"/>
        <a:buChar char="•"/>
        <a:defRPr sz="7945" kern="1200">
          <a:solidFill>
            <a:schemeClr val="tx1"/>
          </a:solidFill>
          <a:latin typeface="+mn-lt"/>
          <a:ea typeface="+mn-ea"/>
          <a:cs typeface="+mn-cs"/>
        </a:defRPr>
      </a:lvl2pPr>
      <a:lvl3pPr marL="3784600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9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780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9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64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9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48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9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2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9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16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9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00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9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8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72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56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0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4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08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 Kong</dc:creator>
  <cp:lastModifiedBy>曼陀罗</cp:lastModifiedBy>
  <cp:revision>4</cp:revision>
  <dcterms:created xsi:type="dcterms:W3CDTF">2025-04-30T09:19:08Z</dcterms:created>
  <dcterms:modified xsi:type="dcterms:W3CDTF">2025-05-07T08:36:36Z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0x010100D74168CC6CAFA24A9A582AFA8342E8B8</vt:lpwstr>
  </property>
  <property fmtid="{D5CDD505-2E9C-101B-9397-08002B2CF9AE}" pid="3" name="ICV">
    <vt:lpwstr>C96444B31382EA7BA08A1168E6BD7FF9_42</vt:lpwstr>
  </property>
  <property fmtid="{D5CDD505-2E9C-101B-9397-08002B2CF9AE}" pid="4" name="KSOProductBuildVer">
    <vt:lpwstr>2052-6.1.0.8274</vt:lpwstr>
  </property>
</Properties>
</file>