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1" autoAdjust="0"/>
    <p:restoredTop sz="94660"/>
  </p:normalViewPr>
  <p:slideViewPr>
    <p:cSldViewPr snapToGrid="0">
      <p:cViewPr>
        <p:scale>
          <a:sx n="15" d="100"/>
          <a:sy n="15" d="100"/>
        </p:scale>
        <p:origin x="202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674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99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99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711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653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034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072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114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507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55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39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0A6B-B8E9-47E0-8C8E-D1E96DA4560C}" type="datetimeFigureOut">
              <a:rPr lang="zh-HK" altLang="en-US" smtClean="0"/>
              <a:t>7/5/2025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2E91-4AF8-4B65-A700-BEFCD664A7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332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ADB3597-DE79-A35F-AD00-3AE3012CB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" y="0"/>
            <a:ext cx="30262260" cy="428037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B172ED-DEB4-53B6-B370-518066694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19957"/>
              </p:ext>
            </p:extLst>
          </p:nvPr>
        </p:nvGraphicFramePr>
        <p:xfrm>
          <a:off x="12254173" y="871901"/>
          <a:ext cx="17314749" cy="235032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197259">
                  <a:extLst>
                    <a:ext uri="{9D8B030D-6E8A-4147-A177-3AD203B41FA5}">
                      <a16:colId xmlns:a16="http://schemas.microsoft.com/office/drawing/2014/main" val="3041976330"/>
                    </a:ext>
                  </a:extLst>
                </a:gridCol>
                <a:gridCol w="3200938">
                  <a:extLst>
                    <a:ext uri="{9D8B030D-6E8A-4147-A177-3AD203B41FA5}">
                      <a16:colId xmlns:a16="http://schemas.microsoft.com/office/drawing/2014/main" val="297795574"/>
                    </a:ext>
                  </a:extLst>
                </a:gridCol>
                <a:gridCol w="3991635">
                  <a:extLst>
                    <a:ext uri="{9D8B030D-6E8A-4147-A177-3AD203B41FA5}">
                      <a16:colId xmlns:a16="http://schemas.microsoft.com/office/drawing/2014/main" val="661242991"/>
                    </a:ext>
                  </a:extLst>
                </a:gridCol>
                <a:gridCol w="5924917">
                  <a:extLst>
                    <a:ext uri="{9D8B030D-6E8A-4147-A177-3AD203B41FA5}">
                      <a16:colId xmlns:a16="http://schemas.microsoft.com/office/drawing/2014/main" val="1560458907"/>
                    </a:ext>
                  </a:extLst>
                </a:gridCol>
              </a:tblGrid>
              <a:tr h="783443">
                <a:tc gridSpan="4">
                  <a:txBody>
                    <a:bodyPr/>
                    <a:lstStyle/>
                    <a:p>
                      <a:r>
                        <a:rPr lang="en-HK" sz="3600">
                          <a:effectLst/>
                        </a:rPr>
                        <a:t>Eureka Project Title &amp; ID</a:t>
                      </a:r>
                      <a:endParaRPr lang="zh-TW" sz="4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1406"/>
                  </a:ext>
                </a:extLst>
              </a:tr>
              <a:tr h="783443">
                <a:tc>
                  <a:txBody>
                    <a:bodyPr/>
                    <a:lstStyle/>
                    <a:p>
                      <a:r>
                        <a:rPr lang="en-HK" sz="3600">
                          <a:effectLst/>
                        </a:rPr>
                        <a:t>Student Name:</a:t>
                      </a:r>
                      <a:endParaRPr lang="zh-TW" sz="4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HK" sz="3600" dirty="0">
                          <a:effectLst/>
                        </a:rPr>
                        <a:t> Keona Liu </a:t>
                      </a:r>
                      <a:r>
                        <a:rPr lang="en-HK" sz="3600" dirty="0" err="1">
                          <a:effectLst/>
                        </a:rPr>
                        <a:t>Yilan</a:t>
                      </a:r>
                      <a:endParaRPr lang="zh-TW" sz="4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HK" sz="3600" dirty="0">
                          <a:effectLst/>
                        </a:rPr>
                        <a:t>Project Mentor:</a:t>
                      </a:r>
                      <a:endParaRPr lang="zh-TW" sz="4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HK" sz="3600" dirty="0">
                          <a:effectLst/>
                        </a:rPr>
                        <a:t> </a:t>
                      </a:r>
                      <a:r>
                        <a:rPr lang="en-HK" sz="4800" dirty="0" err="1">
                          <a:effectLst/>
                        </a:rPr>
                        <a:t>yhkuo@hku.hk</a:t>
                      </a:r>
                      <a:endParaRPr lang="zh-TW" sz="4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848799"/>
                  </a:ext>
                </a:extLst>
              </a:tr>
              <a:tr h="783443">
                <a:tc>
                  <a:txBody>
                    <a:bodyPr/>
                    <a:lstStyle/>
                    <a:p>
                      <a:r>
                        <a:rPr lang="en-HK" sz="3600">
                          <a:effectLst/>
                        </a:rPr>
                        <a:t>Major:</a:t>
                      </a:r>
                      <a:endParaRPr lang="zh-TW" sz="4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HK" sz="3600" dirty="0">
                          <a:effectLst/>
                        </a:rPr>
                        <a:t> Statistics </a:t>
                      </a:r>
                      <a:endParaRPr lang="zh-TW" sz="4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HK" sz="3600">
                          <a:effectLst/>
                        </a:rPr>
                        <a:t>Department:</a:t>
                      </a:r>
                      <a:endParaRPr lang="zh-TW" sz="48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HK" sz="3600" dirty="0">
                          <a:effectLst/>
                        </a:rPr>
                        <a:t> Data and systems engineering</a:t>
                      </a:r>
                      <a:endParaRPr lang="zh-TW" sz="4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658098"/>
                  </a:ext>
                </a:extLst>
              </a:tr>
            </a:tbl>
          </a:graphicData>
        </a:graphic>
      </p:graphicFrame>
      <p:pic>
        <p:nvPicPr>
          <p:cNvPr id="3" name="Picture 2" descr="A blue and white poster with a city in the background&#10;&#10;AI-generated content may be incorrect.">
            <a:extLst>
              <a:ext uri="{FF2B5EF4-FFF2-40B4-BE49-F238E27FC236}">
                <a16:creationId xmlns:a16="http://schemas.microsoft.com/office/drawing/2014/main" id="{DBFB8612-D00D-AB25-2BE6-37EF28525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222230"/>
            <a:ext cx="30268737" cy="428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8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168CC6CAFA24A9A582AFA8342E8B8" ma:contentTypeVersion="14" ma:contentTypeDescription="Create a new document." ma:contentTypeScope="" ma:versionID="88020fe2eb726d8f46162c859ac27957">
  <xsd:schema xmlns:xsd="http://www.w3.org/2001/XMLSchema" xmlns:xs="http://www.w3.org/2001/XMLSchema" xmlns:p="http://schemas.microsoft.com/office/2006/metadata/properties" xmlns:ns3="216b101d-7f8c-4dff-b8a2-9901fbd64695" xmlns:ns4="743ebdf4-c0f6-4c44-a737-9e73e8f25abd" targetNamespace="http://schemas.microsoft.com/office/2006/metadata/properties" ma:root="true" ma:fieldsID="bdd16869323b7e0f9b9c967ecbbf6daf" ns3:_="" ns4:_="">
    <xsd:import namespace="216b101d-7f8c-4dff-b8a2-9901fbd64695"/>
    <xsd:import namespace="743ebdf4-c0f6-4c44-a737-9e73e8f25a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b101d-7f8c-4dff-b8a2-9901fbd64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ebdf4-c0f6-4c44-a737-9e73e8f25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7154EF-83A2-4806-B7B7-909C3E8B22DD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216b101d-7f8c-4dff-b8a2-9901fbd64695"/>
    <ds:schemaRef ds:uri="http://www.w3.org/XML/1998/namespace"/>
    <ds:schemaRef ds:uri="743ebdf4-c0f6-4c44-a737-9e73e8f25abd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5A86D9-A93D-453D-AEF4-6D6E8BA15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6b101d-7f8c-4dff-b8a2-9901fbd64695"/>
    <ds:schemaRef ds:uri="743ebdf4-c0f6-4c44-a737-9e73e8f25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4F218C-70B1-4B2F-BAD0-73F20E2A3D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1318</TotalTime>
  <Words>32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Kong</dc:creator>
  <cp:lastModifiedBy>keonal@connect.hku.hk</cp:lastModifiedBy>
  <cp:revision>4</cp:revision>
  <dcterms:created xsi:type="dcterms:W3CDTF">2022-10-05T05:33:28Z</dcterms:created>
  <dcterms:modified xsi:type="dcterms:W3CDTF">2025-05-07T08:36:47Z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0x010100D74168CC6CAFA24A9A582AFA8342E8B8</vt:lpwstr>
  </property>
</Properties>
</file>