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363" cy="427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2"/>
  </p:normalViewPr>
  <p:slideViewPr>
    <p:cSldViewPr snapToGrid="0">
      <p:cViewPr>
        <p:scale>
          <a:sx n="231" d="100"/>
          <a:sy n="231" d="100"/>
        </p:scale>
        <p:origin x="14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52" y="700438"/>
            <a:ext cx="2573259" cy="1490039"/>
          </a:xfrm>
        </p:spPr>
        <p:txBody>
          <a:bodyPr anchor="b"/>
          <a:lstStyle>
            <a:lvl1pPr algn="ctr">
              <a:defRPr sz="19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21" y="2247939"/>
            <a:ext cx="2270522" cy="1033318"/>
          </a:xfrm>
        </p:spPr>
        <p:txBody>
          <a:bodyPr/>
          <a:lstStyle>
            <a:lvl1pPr marL="0" indent="0" algn="ctr">
              <a:buNone/>
              <a:defRPr sz="795"/>
            </a:lvl1pPr>
            <a:lvl2pPr marL="151379" indent="0" algn="ctr">
              <a:buNone/>
              <a:defRPr sz="662"/>
            </a:lvl2pPr>
            <a:lvl3pPr marL="302758" indent="0" algn="ctr">
              <a:buNone/>
              <a:defRPr sz="596"/>
            </a:lvl3pPr>
            <a:lvl4pPr marL="454137" indent="0" algn="ctr">
              <a:buNone/>
              <a:defRPr sz="530"/>
            </a:lvl4pPr>
            <a:lvl5pPr marL="605516" indent="0" algn="ctr">
              <a:buNone/>
              <a:defRPr sz="530"/>
            </a:lvl5pPr>
            <a:lvl6pPr marL="756895" indent="0" algn="ctr">
              <a:buNone/>
              <a:defRPr sz="530"/>
            </a:lvl6pPr>
            <a:lvl7pPr marL="908274" indent="0" algn="ctr">
              <a:buNone/>
              <a:defRPr sz="530"/>
            </a:lvl7pPr>
            <a:lvl8pPr marL="1059652" indent="0" algn="ctr">
              <a:buNone/>
              <a:defRPr sz="530"/>
            </a:lvl8pPr>
            <a:lvl9pPr marL="1211031" indent="0" algn="ctr">
              <a:buNone/>
              <a:defRPr sz="53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285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21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457" y="227865"/>
            <a:ext cx="652775" cy="36270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32" y="227865"/>
            <a:ext cx="1920483" cy="36270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5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103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4" y="1067004"/>
            <a:ext cx="2611101" cy="1780319"/>
          </a:xfrm>
        </p:spPr>
        <p:txBody>
          <a:bodyPr anchor="b"/>
          <a:lstStyle>
            <a:lvl1pPr>
              <a:defRPr sz="19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54" y="2864166"/>
            <a:ext cx="2611101" cy="936228"/>
          </a:xfrm>
        </p:spPr>
        <p:txBody>
          <a:bodyPr/>
          <a:lstStyle>
            <a:lvl1pPr marL="0" indent="0">
              <a:buNone/>
              <a:defRPr sz="795">
                <a:solidFill>
                  <a:schemeClr val="tx1"/>
                </a:solidFill>
              </a:defRPr>
            </a:lvl1pPr>
            <a:lvl2pPr marL="1513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2pPr>
            <a:lvl3pPr marL="302758" indent="0">
              <a:buNone/>
              <a:defRPr sz="596">
                <a:solidFill>
                  <a:schemeClr val="tx1">
                    <a:tint val="75000"/>
                  </a:schemeClr>
                </a:solidFill>
              </a:defRPr>
            </a:lvl3pPr>
            <a:lvl4pPr marL="454137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4pPr>
            <a:lvl5pPr marL="605516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5pPr>
            <a:lvl6pPr marL="756895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6pPr>
            <a:lvl7pPr marL="908274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7pPr>
            <a:lvl8pPr marL="1059652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8pPr>
            <a:lvl9pPr marL="1211031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53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31" y="1139325"/>
            <a:ext cx="1286629" cy="27155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03" y="1139325"/>
            <a:ext cx="1286629" cy="27155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900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5" y="227866"/>
            <a:ext cx="2611101" cy="82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26" y="1049170"/>
            <a:ext cx="1280716" cy="514182"/>
          </a:xfrm>
        </p:spPr>
        <p:txBody>
          <a:bodyPr anchor="b"/>
          <a:lstStyle>
            <a:lvl1pPr marL="0" indent="0">
              <a:buNone/>
              <a:defRPr sz="795" b="1"/>
            </a:lvl1pPr>
            <a:lvl2pPr marL="151379" indent="0">
              <a:buNone/>
              <a:defRPr sz="662" b="1"/>
            </a:lvl2pPr>
            <a:lvl3pPr marL="302758" indent="0">
              <a:buNone/>
              <a:defRPr sz="596" b="1"/>
            </a:lvl3pPr>
            <a:lvl4pPr marL="454137" indent="0">
              <a:buNone/>
              <a:defRPr sz="530" b="1"/>
            </a:lvl4pPr>
            <a:lvl5pPr marL="605516" indent="0">
              <a:buNone/>
              <a:defRPr sz="530" b="1"/>
            </a:lvl5pPr>
            <a:lvl6pPr marL="756895" indent="0">
              <a:buNone/>
              <a:defRPr sz="530" b="1"/>
            </a:lvl6pPr>
            <a:lvl7pPr marL="908274" indent="0">
              <a:buNone/>
              <a:defRPr sz="530" b="1"/>
            </a:lvl7pPr>
            <a:lvl8pPr marL="1059652" indent="0">
              <a:buNone/>
              <a:defRPr sz="530" b="1"/>
            </a:lvl8pPr>
            <a:lvl9pPr marL="1211031" indent="0">
              <a:buNone/>
              <a:defRPr sz="5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26" y="1563352"/>
            <a:ext cx="1280716" cy="22994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02" y="1049170"/>
            <a:ext cx="1287024" cy="514182"/>
          </a:xfrm>
        </p:spPr>
        <p:txBody>
          <a:bodyPr anchor="b"/>
          <a:lstStyle>
            <a:lvl1pPr marL="0" indent="0">
              <a:buNone/>
              <a:defRPr sz="795" b="1"/>
            </a:lvl1pPr>
            <a:lvl2pPr marL="151379" indent="0">
              <a:buNone/>
              <a:defRPr sz="662" b="1"/>
            </a:lvl2pPr>
            <a:lvl3pPr marL="302758" indent="0">
              <a:buNone/>
              <a:defRPr sz="596" b="1"/>
            </a:lvl3pPr>
            <a:lvl4pPr marL="454137" indent="0">
              <a:buNone/>
              <a:defRPr sz="530" b="1"/>
            </a:lvl4pPr>
            <a:lvl5pPr marL="605516" indent="0">
              <a:buNone/>
              <a:defRPr sz="530" b="1"/>
            </a:lvl5pPr>
            <a:lvl6pPr marL="756895" indent="0">
              <a:buNone/>
              <a:defRPr sz="530" b="1"/>
            </a:lvl6pPr>
            <a:lvl7pPr marL="908274" indent="0">
              <a:buNone/>
              <a:defRPr sz="530" b="1"/>
            </a:lvl7pPr>
            <a:lvl8pPr marL="1059652" indent="0">
              <a:buNone/>
              <a:defRPr sz="530" b="1"/>
            </a:lvl8pPr>
            <a:lvl9pPr marL="1211031" indent="0">
              <a:buNone/>
              <a:defRPr sz="5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02" y="1563352"/>
            <a:ext cx="1287024" cy="22994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11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72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44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6" y="285327"/>
            <a:ext cx="976403" cy="998643"/>
          </a:xfrm>
        </p:spPr>
        <p:txBody>
          <a:bodyPr anchor="b"/>
          <a:lstStyle>
            <a:lvl1pPr>
              <a:defRPr sz="10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23" y="616227"/>
            <a:ext cx="1532603" cy="3041503"/>
          </a:xfrm>
        </p:spPr>
        <p:txBody>
          <a:bodyPr/>
          <a:lstStyle>
            <a:lvl1pPr>
              <a:defRPr sz="1060"/>
            </a:lvl1pPr>
            <a:lvl2pPr>
              <a:defRPr sz="927"/>
            </a:lvl2pPr>
            <a:lvl3pPr>
              <a:defRPr sz="795"/>
            </a:lvl3pPr>
            <a:lvl4pPr>
              <a:defRPr sz="662"/>
            </a:lvl4pPr>
            <a:lvl5pPr>
              <a:defRPr sz="662"/>
            </a:lvl5pPr>
            <a:lvl6pPr>
              <a:defRPr sz="662"/>
            </a:lvl6pPr>
            <a:lvl7pPr>
              <a:defRPr sz="662"/>
            </a:lvl7pPr>
            <a:lvl8pPr>
              <a:defRPr sz="662"/>
            </a:lvl8pPr>
            <a:lvl9pPr>
              <a:defRPr sz="66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26" y="1283970"/>
            <a:ext cx="976403" cy="2378713"/>
          </a:xfrm>
        </p:spPr>
        <p:txBody>
          <a:bodyPr/>
          <a:lstStyle>
            <a:lvl1pPr marL="0" indent="0">
              <a:buNone/>
              <a:defRPr sz="530"/>
            </a:lvl1pPr>
            <a:lvl2pPr marL="151379" indent="0">
              <a:buNone/>
              <a:defRPr sz="464"/>
            </a:lvl2pPr>
            <a:lvl3pPr marL="302758" indent="0">
              <a:buNone/>
              <a:defRPr sz="397"/>
            </a:lvl3pPr>
            <a:lvl4pPr marL="454137" indent="0">
              <a:buNone/>
              <a:defRPr sz="331"/>
            </a:lvl4pPr>
            <a:lvl5pPr marL="605516" indent="0">
              <a:buNone/>
              <a:defRPr sz="331"/>
            </a:lvl5pPr>
            <a:lvl6pPr marL="756895" indent="0">
              <a:buNone/>
              <a:defRPr sz="331"/>
            </a:lvl6pPr>
            <a:lvl7pPr marL="908274" indent="0">
              <a:buNone/>
              <a:defRPr sz="331"/>
            </a:lvl7pPr>
            <a:lvl8pPr marL="1059652" indent="0">
              <a:buNone/>
              <a:defRPr sz="331"/>
            </a:lvl8pPr>
            <a:lvl9pPr marL="1211031" indent="0">
              <a:buNone/>
              <a:defRPr sz="3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66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6" y="285327"/>
            <a:ext cx="976403" cy="998643"/>
          </a:xfrm>
        </p:spPr>
        <p:txBody>
          <a:bodyPr anchor="b"/>
          <a:lstStyle>
            <a:lvl1pPr>
              <a:defRPr sz="10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23" y="616227"/>
            <a:ext cx="1532603" cy="3041503"/>
          </a:xfrm>
        </p:spPr>
        <p:txBody>
          <a:bodyPr anchor="t"/>
          <a:lstStyle>
            <a:lvl1pPr marL="0" indent="0">
              <a:buNone/>
              <a:defRPr sz="1060"/>
            </a:lvl1pPr>
            <a:lvl2pPr marL="151379" indent="0">
              <a:buNone/>
              <a:defRPr sz="927"/>
            </a:lvl2pPr>
            <a:lvl3pPr marL="302758" indent="0">
              <a:buNone/>
              <a:defRPr sz="795"/>
            </a:lvl3pPr>
            <a:lvl4pPr marL="454137" indent="0">
              <a:buNone/>
              <a:defRPr sz="662"/>
            </a:lvl4pPr>
            <a:lvl5pPr marL="605516" indent="0">
              <a:buNone/>
              <a:defRPr sz="662"/>
            </a:lvl5pPr>
            <a:lvl6pPr marL="756895" indent="0">
              <a:buNone/>
              <a:defRPr sz="662"/>
            </a:lvl6pPr>
            <a:lvl7pPr marL="908274" indent="0">
              <a:buNone/>
              <a:defRPr sz="662"/>
            </a:lvl7pPr>
            <a:lvl8pPr marL="1059652" indent="0">
              <a:buNone/>
              <a:defRPr sz="662"/>
            </a:lvl8pPr>
            <a:lvl9pPr marL="1211031" indent="0">
              <a:buNone/>
              <a:defRPr sz="66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26" y="1283970"/>
            <a:ext cx="976403" cy="2378713"/>
          </a:xfrm>
        </p:spPr>
        <p:txBody>
          <a:bodyPr/>
          <a:lstStyle>
            <a:lvl1pPr marL="0" indent="0">
              <a:buNone/>
              <a:defRPr sz="530"/>
            </a:lvl1pPr>
            <a:lvl2pPr marL="151379" indent="0">
              <a:buNone/>
              <a:defRPr sz="464"/>
            </a:lvl2pPr>
            <a:lvl3pPr marL="302758" indent="0">
              <a:buNone/>
              <a:defRPr sz="397"/>
            </a:lvl3pPr>
            <a:lvl4pPr marL="454137" indent="0">
              <a:buNone/>
              <a:defRPr sz="331"/>
            </a:lvl4pPr>
            <a:lvl5pPr marL="605516" indent="0">
              <a:buNone/>
              <a:defRPr sz="331"/>
            </a:lvl5pPr>
            <a:lvl6pPr marL="756895" indent="0">
              <a:buNone/>
              <a:defRPr sz="331"/>
            </a:lvl6pPr>
            <a:lvl7pPr marL="908274" indent="0">
              <a:buNone/>
              <a:defRPr sz="331"/>
            </a:lvl7pPr>
            <a:lvl8pPr marL="1059652" indent="0">
              <a:buNone/>
              <a:defRPr sz="331"/>
            </a:lvl8pPr>
            <a:lvl9pPr marL="1211031" indent="0">
              <a:buNone/>
              <a:defRPr sz="3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77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31" y="227866"/>
            <a:ext cx="2611101" cy="82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31" y="1139325"/>
            <a:ext cx="2611101" cy="271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31" y="3966834"/>
            <a:ext cx="681157" cy="2278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1EE8-C665-5045-B756-76253B6386C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14" y="3966834"/>
            <a:ext cx="1021735" cy="2278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075" y="3966834"/>
            <a:ext cx="681157" cy="2278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F5DF-523D-744C-A7AF-A367E6727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12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58" rtl="0" eaLnBrk="1" latinLnBrk="0" hangingPunct="1">
        <a:lnSpc>
          <a:spcPct val="90000"/>
        </a:lnSpc>
        <a:spcBef>
          <a:spcPct val="0"/>
        </a:spcBef>
        <a:buNone/>
        <a:defRPr sz="14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9" indent="-75689" algn="l" defTabSz="302758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927" kern="1200">
          <a:solidFill>
            <a:schemeClr val="tx1"/>
          </a:solidFill>
          <a:latin typeface="+mn-lt"/>
          <a:ea typeface="+mn-ea"/>
          <a:cs typeface="+mn-cs"/>
        </a:defRPr>
      </a:lvl1pPr>
      <a:lvl2pPr marL="227068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795" kern="1200">
          <a:solidFill>
            <a:schemeClr val="tx1"/>
          </a:solidFill>
          <a:latin typeface="+mn-lt"/>
          <a:ea typeface="+mn-ea"/>
          <a:cs typeface="+mn-cs"/>
        </a:defRPr>
      </a:lvl2pPr>
      <a:lvl3pPr marL="378447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662" kern="1200">
          <a:solidFill>
            <a:schemeClr val="tx1"/>
          </a:solidFill>
          <a:latin typeface="+mn-lt"/>
          <a:ea typeface="+mn-ea"/>
          <a:cs typeface="+mn-cs"/>
        </a:defRPr>
      </a:lvl3pPr>
      <a:lvl4pPr marL="529826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4pPr>
      <a:lvl5pPr marL="681205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5pPr>
      <a:lvl6pPr marL="832584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6pPr>
      <a:lvl7pPr marL="983963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7pPr>
      <a:lvl8pPr marL="1135342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8pPr>
      <a:lvl9pPr marL="1286721" indent="-75689" algn="l" defTabSz="302758" rtl="0" eaLnBrk="1" latinLnBrk="0" hangingPunct="1">
        <a:lnSpc>
          <a:spcPct val="90000"/>
        </a:lnSpc>
        <a:spcBef>
          <a:spcPts val="166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1pPr>
      <a:lvl2pPr marL="151379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2pPr>
      <a:lvl3pPr marL="302758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3pPr>
      <a:lvl4pPr marL="454137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4pPr>
      <a:lvl5pPr marL="605516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5pPr>
      <a:lvl6pPr marL="756895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6pPr>
      <a:lvl7pPr marL="908274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7pPr>
      <a:lvl8pPr marL="1059652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8pPr>
      <a:lvl9pPr marL="1211031" algn="l" defTabSz="302758" rtl="0" eaLnBrk="1" latinLnBrk="0" hangingPunct="1">
        <a:defRPr sz="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17EE12D5-890F-9794-E517-8A86A3C4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3027521" cy="42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xsy2005@connect.hku.hk</dc:creator>
  <cp:lastModifiedBy>xsy2005@connect.hku.hk</cp:lastModifiedBy>
  <cp:revision>2</cp:revision>
  <dcterms:created xsi:type="dcterms:W3CDTF">2025-05-02T15:07:29Z</dcterms:created>
  <dcterms:modified xsi:type="dcterms:W3CDTF">2025-05-07T08:35:29Z</dcterms:modified>
</cp:coreProperties>
</file>