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30276800"/>
  <p:notesSz cx="6858000" cy="9144000"/>
  <p:embeddedFontLst>
    <p:embeddedFont>
      <p:font typeface="Calibri (MS)" panose="020B0604020202020204" charset="0"/>
      <p:regular r:id="rId3"/>
    </p:embeddedFont>
    <p:embeddedFont>
      <p:font typeface="Calibri (MS) Bold" panose="020B0604020202020204" charset="0"/>
      <p:regular r:id="rId4"/>
    </p:embeddedFont>
    <p:embeddedFont>
      <p:font typeface="Dreaming Outloud Sans" panose="020B0604020202020204" charset="0"/>
      <p:regular r:id="rId5"/>
    </p:embeddedFont>
    <p:embeddedFont>
      <p:font typeface="Quicksand" panose="020B0604020202020204" charset="0"/>
      <p:regular r:id="rId6"/>
    </p:embeddedFont>
    <p:embeddedFont>
      <p:font typeface="Quicksand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371/journal.pone.016225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ground pattern  Description automatically generated"/>
          <p:cNvSpPr/>
          <p:nvPr/>
        </p:nvSpPr>
        <p:spPr>
          <a:xfrm>
            <a:off x="0" y="42558"/>
            <a:ext cx="21375043" cy="30233442"/>
          </a:xfrm>
          <a:custGeom>
            <a:avLst/>
            <a:gdLst/>
            <a:ahLst/>
            <a:cxnLst/>
            <a:rect l="l" t="t" r="r" b="b"/>
            <a:pathLst>
              <a:path w="21375043" h="30233442">
                <a:moveTo>
                  <a:pt x="0" y="0"/>
                </a:moveTo>
                <a:lnTo>
                  <a:pt x="21375043" y="0"/>
                </a:lnTo>
                <a:lnTo>
                  <a:pt x="21375043" y="30233442"/>
                </a:lnTo>
                <a:lnTo>
                  <a:pt x="0" y="30233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8335320" y="42558"/>
          <a:ext cx="12602377" cy="2357437"/>
        </p:xfrm>
        <a:graphic>
          <a:graphicData uri="http://schemas.openxmlformats.org/drawingml/2006/table">
            <a:tbl>
              <a:tblPr/>
              <a:tblGrid>
                <a:gridCol w="296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5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0327">
                <a:tc gridSpan="4"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Effectiveness of game-based oromotor exercises on laryngeal elevation in healthy adults</a:t>
                      </a:r>
                      <a:endParaRPr lang="en-US" sz="1100"/>
                    </a:p>
                    <a:p>
                      <a:pPr algn="l">
                        <a:lnSpc>
                          <a:spcPts val="3051"/>
                        </a:lnSpc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2425EDU1001</a:t>
                      </a: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Effectiveness of game-based oromotor exercises on laryngeal elevation in healthy adults</a:t>
                      </a:r>
                      <a:endParaRPr lang="en-US" sz="1100"/>
                    </a:p>
                    <a:p>
                      <a:pPr algn="l">
                        <a:lnSpc>
                          <a:spcPts val="3051"/>
                        </a:lnSpc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2425EDU1001</a:t>
                      </a: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Effectiveness of game-based oromotor exercises on laryngeal elevation in healthy adults</a:t>
                      </a:r>
                      <a:endParaRPr lang="en-US" sz="1100"/>
                    </a:p>
                    <a:p>
                      <a:pPr algn="l">
                        <a:lnSpc>
                          <a:spcPts val="3051"/>
                        </a:lnSpc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2425EDU1001</a:t>
                      </a: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Effectiveness of game-based oromotor exercises on laryngeal elevation in healthy adults</a:t>
                      </a:r>
                      <a:endParaRPr lang="en-US" sz="1100"/>
                    </a:p>
                    <a:p>
                      <a:pPr algn="l">
                        <a:lnSpc>
                          <a:spcPts val="3051"/>
                        </a:lnSpc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2425EDU1001</a:t>
                      </a: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555"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Student Name: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SHI TSANG MAN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Project Mentor: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 Professor CHAN Man Kei Karen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555"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 b="1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Major: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 Econ&amp;Fin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Department: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51"/>
                        </a:lnSpc>
                        <a:defRPr/>
                      </a:pPr>
                      <a:r>
                        <a:rPr lang="en-US" sz="2542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Faculty of Education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79813" y="3155446"/>
            <a:ext cx="20820104" cy="3940396"/>
            <a:chOff x="0" y="0"/>
            <a:chExt cx="10632400" cy="2012279"/>
          </a:xfrm>
        </p:grpSpPr>
        <p:sp>
          <p:nvSpPr>
            <p:cNvPr id="5" name="Freeform 5"/>
            <p:cNvSpPr/>
            <p:nvPr/>
          </p:nvSpPr>
          <p:spPr>
            <a:xfrm>
              <a:off x="38100" y="44450"/>
              <a:ext cx="10595570" cy="1967829"/>
            </a:xfrm>
            <a:custGeom>
              <a:avLst/>
              <a:gdLst/>
              <a:ahLst/>
              <a:cxnLst/>
              <a:rect l="l" t="t" r="r" b="b"/>
              <a:pathLst>
                <a:path w="10595570" h="1967829">
                  <a:moveTo>
                    <a:pt x="2540" y="1937349"/>
                  </a:moveTo>
                  <a:cubicBezTo>
                    <a:pt x="0" y="1946239"/>
                    <a:pt x="5080" y="1952589"/>
                    <a:pt x="62367" y="1953859"/>
                  </a:cubicBezTo>
                  <a:cubicBezTo>
                    <a:pt x="128964" y="1955129"/>
                    <a:pt x="187236" y="1955129"/>
                    <a:pt x="253832" y="1955129"/>
                  </a:cubicBezTo>
                  <a:cubicBezTo>
                    <a:pt x="520218" y="1956399"/>
                    <a:pt x="786604" y="1956399"/>
                    <a:pt x="1061315" y="1957669"/>
                  </a:cubicBezTo>
                  <a:cubicBezTo>
                    <a:pt x="1211157" y="1958939"/>
                    <a:pt x="1360999" y="1960209"/>
                    <a:pt x="1502517" y="1961479"/>
                  </a:cubicBezTo>
                  <a:cubicBezTo>
                    <a:pt x="1752253" y="1962749"/>
                    <a:pt x="1993666" y="1962749"/>
                    <a:pt x="2243402" y="1964019"/>
                  </a:cubicBezTo>
                  <a:cubicBezTo>
                    <a:pt x="2343297" y="1964019"/>
                    <a:pt x="2434867" y="1964019"/>
                    <a:pt x="2534762" y="1962749"/>
                  </a:cubicBezTo>
                  <a:cubicBezTo>
                    <a:pt x="2576385" y="1962749"/>
                    <a:pt x="2626333" y="1961479"/>
                    <a:pt x="2667955" y="1961479"/>
                  </a:cubicBezTo>
                  <a:cubicBezTo>
                    <a:pt x="2834447" y="1962749"/>
                    <a:pt x="6164271" y="1953859"/>
                    <a:pt x="6330762" y="1955129"/>
                  </a:cubicBezTo>
                  <a:cubicBezTo>
                    <a:pt x="6563850" y="1956399"/>
                    <a:pt x="7204841" y="1956399"/>
                    <a:pt x="7437928" y="1956399"/>
                  </a:cubicBezTo>
                  <a:cubicBezTo>
                    <a:pt x="7529499" y="1956399"/>
                    <a:pt x="7612745" y="1955129"/>
                    <a:pt x="7704315" y="1955129"/>
                  </a:cubicBezTo>
                  <a:lnTo>
                    <a:pt x="8153841" y="1958939"/>
                  </a:lnTo>
                  <a:cubicBezTo>
                    <a:pt x="8478500" y="1961479"/>
                    <a:pt x="8794832" y="1958939"/>
                    <a:pt x="9119491" y="1962749"/>
                  </a:cubicBezTo>
                  <a:cubicBezTo>
                    <a:pt x="9660587" y="1967829"/>
                    <a:pt x="10210008" y="1961479"/>
                    <a:pt x="10530800" y="1966559"/>
                  </a:cubicBezTo>
                  <a:cubicBezTo>
                    <a:pt x="10551120" y="1967829"/>
                    <a:pt x="10571440" y="1966559"/>
                    <a:pt x="10594300" y="1966559"/>
                  </a:cubicBezTo>
                  <a:lnTo>
                    <a:pt x="10594300" y="1906869"/>
                  </a:lnTo>
                  <a:cubicBezTo>
                    <a:pt x="10593030" y="1835956"/>
                    <a:pt x="10591760" y="1764665"/>
                    <a:pt x="10591760" y="1688918"/>
                  </a:cubicBezTo>
                  <a:cubicBezTo>
                    <a:pt x="10591760" y="1601290"/>
                    <a:pt x="10595570" y="1512176"/>
                    <a:pt x="10589220" y="1424547"/>
                  </a:cubicBezTo>
                  <a:cubicBezTo>
                    <a:pt x="10581600" y="1366623"/>
                    <a:pt x="10570170" y="224482"/>
                    <a:pt x="10570170" y="166559"/>
                  </a:cubicBezTo>
                  <a:cubicBezTo>
                    <a:pt x="10567630" y="126457"/>
                    <a:pt x="10566360" y="84871"/>
                    <a:pt x="10563820" y="44770"/>
                  </a:cubicBezTo>
                  <a:cubicBezTo>
                    <a:pt x="10563820" y="32888"/>
                    <a:pt x="10562550" y="21006"/>
                    <a:pt x="10561280" y="6350"/>
                  </a:cubicBezTo>
                  <a:cubicBezTo>
                    <a:pt x="10551120" y="3810"/>
                    <a:pt x="10542230" y="2540"/>
                    <a:pt x="10532070" y="1270"/>
                  </a:cubicBezTo>
                  <a:cubicBezTo>
                    <a:pt x="10524450" y="0"/>
                    <a:pt x="10516830" y="1270"/>
                    <a:pt x="10510480" y="1270"/>
                  </a:cubicBezTo>
                  <a:lnTo>
                    <a:pt x="20745" y="6350"/>
                  </a:lnTo>
                  <a:lnTo>
                    <a:pt x="2540" y="19373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1430" y="16510"/>
              <a:ext cx="10571440" cy="1957669"/>
            </a:xfrm>
            <a:custGeom>
              <a:avLst/>
              <a:gdLst/>
              <a:ahLst/>
              <a:cxnLst/>
              <a:rect l="l" t="t" r="r" b="b"/>
              <a:pathLst>
                <a:path w="10571440" h="1957669">
                  <a:moveTo>
                    <a:pt x="10571440" y="1957669"/>
                  </a:moveTo>
                  <a:lnTo>
                    <a:pt x="0" y="1950049"/>
                  </a:lnTo>
                  <a:lnTo>
                    <a:pt x="0" y="693535"/>
                  </a:lnTo>
                  <a:lnTo>
                    <a:pt x="7620" y="20320"/>
                  </a:lnTo>
                  <a:lnTo>
                    <a:pt x="5316862" y="0"/>
                  </a:lnTo>
                  <a:lnTo>
                    <a:pt x="10549850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0600650" cy="1984339"/>
            </a:xfrm>
            <a:custGeom>
              <a:avLst/>
              <a:gdLst/>
              <a:ahLst/>
              <a:cxnLst/>
              <a:rect l="l" t="t" r="r" b="b"/>
              <a:pathLst>
                <a:path w="10600650" h="1984339">
                  <a:moveTo>
                    <a:pt x="10566360" y="21590"/>
                  </a:moveTo>
                  <a:cubicBezTo>
                    <a:pt x="10567630" y="34290"/>
                    <a:pt x="10567630" y="44450"/>
                    <a:pt x="10568900" y="55059"/>
                  </a:cubicBezTo>
                  <a:cubicBezTo>
                    <a:pt x="10571440" y="95161"/>
                    <a:pt x="10572710" y="136747"/>
                    <a:pt x="10575250" y="176848"/>
                  </a:cubicBezTo>
                  <a:cubicBezTo>
                    <a:pt x="10575250" y="234772"/>
                    <a:pt x="10587950" y="1376913"/>
                    <a:pt x="10594300" y="1434837"/>
                  </a:cubicBezTo>
                  <a:cubicBezTo>
                    <a:pt x="10600650" y="1522466"/>
                    <a:pt x="10596840" y="1611579"/>
                    <a:pt x="10596840" y="1699208"/>
                  </a:cubicBezTo>
                  <a:cubicBezTo>
                    <a:pt x="10596840" y="1776440"/>
                    <a:pt x="10598110" y="1847731"/>
                    <a:pt x="10599380" y="1923379"/>
                  </a:cubicBezTo>
                  <a:lnTo>
                    <a:pt x="10599380" y="1983069"/>
                  </a:lnTo>
                  <a:cubicBezTo>
                    <a:pt x="10576520" y="1983069"/>
                    <a:pt x="10556200" y="1984339"/>
                    <a:pt x="10535880" y="1983069"/>
                  </a:cubicBezTo>
                  <a:cubicBezTo>
                    <a:pt x="10010505" y="1977989"/>
                    <a:pt x="9461085" y="1984339"/>
                    <a:pt x="8919987" y="1979259"/>
                  </a:cubicBezTo>
                  <a:cubicBezTo>
                    <a:pt x="8595330" y="1975449"/>
                    <a:pt x="8278997" y="1977989"/>
                    <a:pt x="7954339" y="1975449"/>
                  </a:cubicBezTo>
                  <a:lnTo>
                    <a:pt x="7504813" y="1971639"/>
                  </a:lnTo>
                  <a:cubicBezTo>
                    <a:pt x="7413242" y="1971639"/>
                    <a:pt x="7329997" y="1972909"/>
                    <a:pt x="7238426" y="1972909"/>
                  </a:cubicBezTo>
                  <a:cubicBezTo>
                    <a:pt x="7005338" y="1971639"/>
                    <a:pt x="6364347" y="1972909"/>
                    <a:pt x="6131260" y="1971639"/>
                  </a:cubicBezTo>
                  <a:cubicBezTo>
                    <a:pt x="5964769" y="1970369"/>
                    <a:pt x="2634944" y="1979259"/>
                    <a:pt x="2468453" y="1977989"/>
                  </a:cubicBezTo>
                  <a:cubicBezTo>
                    <a:pt x="2426830" y="1977989"/>
                    <a:pt x="2376883" y="1979259"/>
                    <a:pt x="2335260" y="1979259"/>
                  </a:cubicBezTo>
                  <a:cubicBezTo>
                    <a:pt x="2235365" y="1979259"/>
                    <a:pt x="2143795" y="1980529"/>
                    <a:pt x="2043900" y="1980529"/>
                  </a:cubicBezTo>
                  <a:cubicBezTo>
                    <a:pt x="1794163" y="1980529"/>
                    <a:pt x="1552751" y="1979259"/>
                    <a:pt x="1303014" y="1977989"/>
                  </a:cubicBezTo>
                  <a:cubicBezTo>
                    <a:pt x="1153172" y="1976719"/>
                    <a:pt x="1003330" y="1975449"/>
                    <a:pt x="861812" y="1974179"/>
                  </a:cubicBezTo>
                  <a:cubicBezTo>
                    <a:pt x="595426" y="1972909"/>
                    <a:pt x="329040" y="1971639"/>
                    <a:pt x="54330" y="1971639"/>
                  </a:cubicBezTo>
                  <a:cubicBezTo>
                    <a:pt x="38100" y="1971639"/>
                    <a:pt x="29210" y="1971639"/>
                    <a:pt x="19050" y="1970369"/>
                  </a:cubicBezTo>
                  <a:cubicBezTo>
                    <a:pt x="10160" y="1969099"/>
                    <a:pt x="5080" y="1962749"/>
                    <a:pt x="7620" y="1953859"/>
                  </a:cubicBezTo>
                  <a:cubicBezTo>
                    <a:pt x="16510" y="1921992"/>
                    <a:pt x="12700" y="1884862"/>
                    <a:pt x="11430" y="1846245"/>
                  </a:cubicBezTo>
                  <a:cubicBezTo>
                    <a:pt x="10160" y="1767529"/>
                    <a:pt x="6350" y="1690296"/>
                    <a:pt x="7620" y="1611579"/>
                  </a:cubicBezTo>
                  <a:cubicBezTo>
                    <a:pt x="5080" y="1513554"/>
                    <a:pt x="0" y="300122"/>
                    <a:pt x="7620" y="200612"/>
                  </a:cubicBezTo>
                  <a:cubicBezTo>
                    <a:pt x="8890" y="181304"/>
                    <a:pt x="7620" y="160511"/>
                    <a:pt x="8890" y="141203"/>
                  </a:cubicBezTo>
                  <a:cubicBezTo>
                    <a:pt x="10160" y="110013"/>
                    <a:pt x="12700" y="7585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20927" y="30480"/>
                    <a:pt x="254120" y="29210"/>
                  </a:cubicBezTo>
                  <a:cubicBezTo>
                    <a:pt x="478883" y="25400"/>
                    <a:pt x="703646" y="22860"/>
                    <a:pt x="936734" y="20320"/>
                  </a:cubicBezTo>
                  <a:cubicBezTo>
                    <a:pt x="1094900" y="17780"/>
                    <a:pt x="1253067" y="16510"/>
                    <a:pt x="1402909" y="13970"/>
                  </a:cubicBezTo>
                  <a:cubicBezTo>
                    <a:pt x="1552751" y="11430"/>
                    <a:pt x="1710918" y="8890"/>
                    <a:pt x="1860760" y="8890"/>
                  </a:cubicBezTo>
                  <a:cubicBezTo>
                    <a:pt x="2027251" y="7620"/>
                    <a:pt x="2193742" y="10160"/>
                    <a:pt x="2360234" y="8890"/>
                  </a:cubicBezTo>
                  <a:cubicBezTo>
                    <a:pt x="2568348" y="8890"/>
                    <a:pt x="6339374" y="6350"/>
                    <a:pt x="6547488" y="5080"/>
                  </a:cubicBezTo>
                  <a:cubicBezTo>
                    <a:pt x="6747277" y="3810"/>
                    <a:pt x="6947067" y="2540"/>
                    <a:pt x="7155181" y="2540"/>
                  </a:cubicBezTo>
                  <a:cubicBezTo>
                    <a:pt x="7496488" y="1270"/>
                    <a:pt x="7829470" y="0"/>
                    <a:pt x="8170777" y="0"/>
                  </a:cubicBezTo>
                  <a:cubicBezTo>
                    <a:pt x="8312295" y="0"/>
                    <a:pt x="8462137" y="2540"/>
                    <a:pt x="8603654" y="2540"/>
                  </a:cubicBezTo>
                  <a:cubicBezTo>
                    <a:pt x="8994909" y="3810"/>
                    <a:pt x="9394488" y="5080"/>
                    <a:pt x="9785742" y="7620"/>
                  </a:cubicBezTo>
                  <a:cubicBezTo>
                    <a:pt x="9993856" y="8890"/>
                    <a:pt x="10201970" y="12700"/>
                    <a:pt x="10410084" y="16510"/>
                  </a:cubicBezTo>
                  <a:lnTo>
                    <a:pt x="10535880" y="16510"/>
                  </a:lnTo>
                  <a:cubicBezTo>
                    <a:pt x="10547310" y="17780"/>
                    <a:pt x="10556200" y="20320"/>
                    <a:pt x="10566360" y="21590"/>
                  </a:cubicBezTo>
                  <a:close/>
                  <a:moveTo>
                    <a:pt x="10576520" y="1966559"/>
                  </a:moveTo>
                  <a:cubicBezTo>
                    <a:pt x="10577790" y="1950049"/>
                    <a:pt x="10579060" y="1937349"/>
                    <a:pt x="10579060" y="1924649"/>
                  </a:cubicBezTo>
                  <a:cubicBezTo>
                    <a:pt x="10577790" y="1840305"/>
                    <a:pt x="10576520" y="1761588"/>
                    <a:pt x="10576520" y="1676929"/>
                  </a:cubicBezTo>
                  <a:cubicBezTo>
                    <a:pt x="10576520" y="1638314"/>
                    <a:pt x="10579060" y="1599698"/>
                    <a:pt x="10577790" y="1561082"/>
                  </a:cubicBezTo>
                  <a:cubicBezTo>
                    <a:pt x="10577790" y="1525436"/>
                    <a:pt x="10576520" y="1488305"/>
                    <a:pt x="10575250" y="1452660"/>
                  </a:cubicBezTo>
                  <a:cubicBezTo>
                    <a:pt x="10570170" y="1397707"/>
                    <a:pt x="10558740" y="260021"/>
                    <a:pt x="10558740" y="205068"/>
                  </a:cubicBezTo>
                  <a:cubicBezTo>
                    <a:pt x="10556200" y="159026"/>
                    <a:pt x="10553660" y="111498"/>
                    <a:pt x="10551120" y="65456"/>
                  </a:cubicBezTo>
                  <a:cubicBezTo>
                    <a:pt x="10549850" y="44450"/>
                    <a:pt x="10548580" y="43180"/>
                    <a:pt x="10526628" y="41910"/>
                  </a:cubicBezTo>
                  <a:cubicBezTo>
                    <a:pt x="10501654" y="41910"/>
                    <a:pt x="10485006" y="41910"/>
                    <a:pt x="10460031" y="40640"/>
                  </a:cubicBezTo>
                  <a:cubicBezTo>
                    <a:pt x="10251918" y="36830"/>
                    <a:pt x="10035479" y="31750"/>
                    <a:pt x="9827365" y="30480"/>
                  </a:cubicBezTo>
                  <a:cubicBezTo>
                    <a:pt x="9319567" y="26670"/>
                    <a:pt x="8803444" y="25400"/>
                    <a:pt x="8295646" y="22860"/>
                  </a:cubicBezTo>
                  <a:lnTo>
                    <a:pt x="7696278" y="22860"/>
                  </a:lnTo>
                  <a:cubicBezTo>
                    <a:pt x="7429892" y="22860"/>
                    <a:pt x="7163506" y="22860"/>
                    <a:pt x="6905445" y="24130"/>
                  </a:cubicBezTo>
                  <a:cubicBezTo>
                    <a:pt x="6680681" y="25400"/>
                    <a:pt x="2893005" y="29210"/>
                    <a:pt x="2668242" y="29210"/>
                  </a:cubicBezTo>
                  <a:cubicBezTo>
                    <a:pt x="2301961" y="29210"/>
                    <a:pt x="1935681" y="26670"/>
                    <a:pt x="1569400" y="33020"/>
                  </a:cubicBezTo>
                  <a:cubicBezTo>
                    <a:pt x="1377935" y="36830"/>
                    <a:pt x="1194795" y="36830"/>
                    <a:pt x="1011654" y="38100"/>
                  </a:cubicBezTo>
                  <a:cubicBezTo>
                    <a:pt x="695321" y="41910"/>
                    <a:pt x="378988" y="45720"/>
                    <a:pt x="62655" y="50800"/>
                  </a:cubicBezTo>
                  <a:cubicBezTo>
                    <a:pt x="36830" y="50800"/>
                    <a:pt x="34290" y="53574"/>
                    <a:pt x="33020" y="71397"/>
                  </a:cubicBezTo>
                  <a:cubicBezTo>
                    <a:pt x="31750" y="98131"/>
                    <a:pt x="31750" y="124865"/>
                    <a:pt x="30480" y="151599"/>
                  </a:cubicBezTo>
                  <a:cubicBezTo>
                    <a:pt x="29210" y="196156"/>
                    <a:pt x="26670" y="239228"/>
                    <a:pt x="25400" y="283785"/>
                  </a:cubicBezTo>
                  <a:cubicBezTo>
                    <a:pt x="20320" y="331312"/>
                    <a:pt x="26670" y="1492761"/>
                    <a:pt x="29210" y="1540288"/>
                  </a:cubicBezTo>
                  <a:cubicBezTo>
                    <a:pt x="29210" y="1590786"/>
                    <a:pt x="29210" y="1642769"/>
                    <a:pt x="30480" y="1693267"/>
                  </a:cubicBezTo>
                  <a:cubicBezTo>
                    <a:pt x="30480" y="1730398"/>
                    <a:pt x="33020" y="1767529"/>
                    <a:pt x="33020" y="1804659"/>
                  </a:cubicBezTo>
                  <a:cubicBezTo>
                    <a:pt x="33020" y="1844760"/>
                    <a:pt x="33020" y="1884862"/>
                    <a:pt x="31750" y="1924649"/>
                  </a:cubicBezTo>
                  <a:lnTo>
                    <a:pt x="31750" y="1934809"/>
                  </a:lnTo>
                  <a:cubicBezTo>
                    <a:pt x="31750" y="1944969"/>
                    <a:pt x="35560" y="1948779"/>
                    <a:pt x="44450" y="1948779"/>
                  </a:cubicBezTo>
                  <a:cubicBezTo>
                    <a:pt x="137576" y="1948779"/>
                    <a:pt x="254120" y="1950049"/>
                    <a:pt x="362339" y="1950049"/>
                  </a:cubicBezTo>
                  <a:cubicBezTo>
                    <a:pt x="520505" y="1950049"/>
                    <a:pt x="686997" y="1947509"/>
                    <a:pt x="845163" y="1950049"/>
                  </a:cubicBezTo>
                  <a:cubicBezTo>
                    <a:pt x="1103225" y="1953859"/>
                    <a:pt x="1361286" y="1956399"/>
                    <a:pt x="1619348" y="1955129"/>
                  </a:cubicBezTo>
                  <a:cubicBezTo>
                    <a:pt x="1785839" y="1953859"/>
                    <a:pt x="1944006" y="1956399"/>
                    <a:pt x="2110497" y="1956399"/>
                  </a:cubicBezTo>
                  <a:cubicBezTo>
                    <a:pt x="2351909" y="1956399"/>
                    <a:pt x="2593321" y="1955129"/>
                    <a:pt x="2834734" y="1956399"/>
                  </a:cubicBezTo>
                  <a:cubicBezTo>
                    <a:pt x="3192690" y="1957669"/>
                    <a:pt x="7121882" y="1947509"/>
                    <a:pt x="7488163" y="1950049"/>
                  </a:cubicBezTo>
                  <a:cubicBezTo>
                    <a:pt x="7646330" y="1951319"/>
                    <a:pt x="7804497" y="1952589"/>
                    <a:pt x="7954339" y="1952589"/>
                  </a:cubicBezTo>
                  <a:cubicBezTo>
                    <a:pt x="8229050" y="1955129"/>
                    <a:pt x="8495435" y="1951319"/>
                    <a:pt x="8770146" y="1955129"/>
                  </a:cubicBezTo>
                  <a:cubicBezTo>
                    <a:pt x="8994909" y="1957669"/>
                    <a:pt x="9219672" y="1957669"/>
                    <a:pt x="9444435" y="1960209"/>
                  </a:cubicBezTo>
                  <a:cubicBezTo>
                    <a:pt x="9777418" y="1964019"/>
                    <a:pt x="10110400" y="1966559"/>
                    <a:pt x="10443383" y="1967829"/>
                  </a:cubicBezTo>
                  <a:cubicBezTo>
                    <a:pt x="10538420" y="1967829"/>
                    <a:pt x="10556200" y="1966559"/>
                    <a:pt x="10576520" y="196655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9813" y="7314917"/>
            <a:ext cx="20820104" cy="4296093"/>
            <a:chOff x="0" y="0"/>
            <a:chExt cx="11374831" cy="2347123"/>
          </a:xfrm>
        </p:grpSpPr>
        <p:sp>
          <p:nvSpPr>
            <p:cNvPr id="9" name="Freeform 9"/>
            <p:cNvSpPr/>
            <p:nvPr/>
          </p:nvSpPr>
          <p:spPr>
            <a:xfrm>
              <a:off x="38100" y="44450"/>
              <a:ext cx="11338001" cy="2302673"/>
            </a:xfrm>
            <a:custGeom>
              <a:avLst/>
              <a:gdLst/>
              <a:ahLst/>
              <a:cxnLst/>
              <a:rect l="l" t="t" r="r" b="b"/>
              <a:pathLst>
                <a:path w="11338001" h="2302673">
                  <a:moveTo>
                    <a:pt x="2540" y="2272193"/>
                  </a:moveTo>
                  <a:cubicBezTo>
                    <a:pt x="0" y="2281083"/>
                    <a:pt x="5080" y="2287433"/>
                    <a:pt x="66411" y="2288703"/>
                  </a:cubicBezTo>
                  <a:cubicBezTo>
                    <a:pt x="137723" y="2289973"/>
                    <a:pt x="200120" y="2289973"/>
                    <a:pt x="271432" y="2289973"/>
                  </a:cubicBezTo>
                  <a:cubicBezTo>
                    <a:pt x="556679" y="2291243"/>
                    <a:pt x="841926" y="2291243"/>
                    <a:pt x="1136087" y="2292513"/>
                  </a:cubicBezTo>
                  <a:cubicBezTo>
                    <a:pt x="1296538" y="2293783"/>
                    <a:pt x="1456989" y="2295053"/>
                    <a:pt x="1608527" y="2296323"/>
                  </a:cubicBezTo>
                  <a:cubicBezTo>
                    <a:pt x="1875946" y="2297593"/>
                    <a:pt x="2134451" y="2297593"/>
                    <a:pt x="2401870" y="2298863"/>
                  </a:cubicBezTo>
                  <a:cubicBezTo>
                    <a:pt x="2508837" y="2298863"/>
                    <a:pt x="2606891" y="2298863"/>
                    <a:pt x="2713858" y="2297593"/>
                  </a:cubicBezTo>
                  <a:cubicBezTo>
                    <a:pt x="2758428" y="2297593"/>
                    <a:pt x="2811912" y="2296323"/>
                    <a:pt x="2856482" y="2296323"/>
                  </a:cubicBezTo>
                  <a:cubicBezTo>
                    <a:pt x="3034761" y="2297593"/>
                    <a:pt x="6600348" y="2288703"/>
                    <a:pt x="6778627" y="2289973"/>
                  </a:cubicBezTo>
                  <a:cubicBezTo>
                    <a:pt x="7028217" y="2291243"/>
                    <a:pt x="7714593" y="2291243"/>
                    <a:pt x="7964184" y="2291243"/>
                  </a:cubicBezTo>
                  <a:cubicBezTo>
                    <a:pt x="8062237" y="2291243"/>
                    <a:pt x="8151377" y="2289973"/>
                    <a:pt x="8249431" y="2289973"/>
                  </a:cubicBezTo>
                  <a:lnTo>
                    <a:pt x="8730785" y="2293783"/>
                  </a:lnTo>
                  <a:cubicBezTo>
                    <a:pt x="9078430" y="2296323"/>
                    <a:pt x="9417160" y="2293783"/>
                    <a:pt x="9764805" y="2297593"/>
                  </a:cubicBezTo>
                  <a:cubicBezTo>
                    <a:pt x="10344212" y="2302673"/>
                    <a:pt x="10932533" y="2296323"/>
                    <a:pt x="11273231" y="2301403"/>
                  </a:cubicBezTo>
                  <a:cubicBezTo>
                    <a:pt x="11293551" y="2302673"/>
                    <a:pt x="11313871" y="2301403"/>
                    <a:pt x="11336731" y="2301403"/>
                  </a:cubicBezTo>
                  <a:lnTo>
                    <a:pt x="11336731" y="2241713"/>
                  </a:lnTo>
                  <a:cubicBezTo>
                    <a:pt x="11335461" y="2163212"/>
                    <a:pt x="11334191" y="2079161"/>
                    <a:pt x="11334191" y="1989857"/>
                  </a:cubicBezTo>
                  <a:cubicBezTo>
                    <a:pt x="11334191" y="1886545"/>
                    <a:pt x="11338001" y="1781482"/>
                    <a:pt x="11331651" y="1678169"/>
                  </a:cubicBezTo>
                  <a:cubicBezTo>
                    <a:pt x="11324031" y="1609878"/>
                    <a:pt x="11312601" y="263316"/>
                    <a:pt x="11312601" y="195025"/>
                  </a:cubicBezTo>
                  <a:cubicBezTo>
                    <a:pt x="11310061" y="147747"/>
                    <a:pt x="11308791" y="98717"/>
                    <a:pt x="11306251" y="51439"/>
                  </a:cubicBezTo>
                  <a:cubicBezTo>
                    <a:pt x="11306251" y="37430"/>
                    <a:pt x="11304981" y="23422"/>
                    <a:pt x="11303711" y="6350"/>
                  </a:cubicBezTo>
                  <a:cubicBezTo>
                    <a:pt x="11293551" y="3810"/>
                    <a:pt x="11284661" y="2540"/>
                    <a:pt x="11274501" y="1270"/>
                  </a:cubicBezTo>
                  <a:cubicBezTo>
                    <a:pt x="11266881" y="0"/>
                    <a:pt x="11259261" y="1270"/>
                    <a:pt x="11252911" y="1270"/>
                  </a:cubicBezTo>
                  <a:lnTo>
                    <a:pt x="21841" y="6350"/>
                  </a:lnTo>
                  <a:lnTo>
                    <a:pt x="2540" y="227219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1430" y="16510"/>
              <a:ext cx="11313871" cy="2292513"/>
            </a:xfrm>
            <a:custGeom>
              <a:avLst/>
              <a:gdLst/>
              <a:ahLst/>
              <a:cxnLst/>
              <a:rect l="l" t="t" r="r" b="b"/>
              <a:pathLst>
                <a:path w="11313871" h="2292513">
                  <a:moveTo>
                    <a:pt x="11313871" y="2292513"/>
                  </a:moveTo>
                  <a:lnTo>
                    <a:pt x="0" y="2284893"/>
                  </a:lnTo>
                  <a:lnTo>
                    <a:pt x="0" y="811320"/>
                  </a:lnTo>
                  <a:lnTo>
                    <a:pt x="7620" y="20320"/>
                  </a:lnTo>
                  <a:lnTo>
                    <a:pt x="5691051" y="0"/>
                  </a:lnTo>
                  <a:lnTo>
                    <a:pt x="11292282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1343081" cy="2319183"/>
            </a:xfrm>
            <a:custGeom>
              <a:avLst/>
              <a:gdLst/>
              <a:ahLst/>
              <a:cxnLst/>
              <a:rect l="l" t="t" r="r" b="b"/>
              <a:pathLst>
                <a:path w="11343081" h="2319183">
                  <a:moveTo>
                    <a:pt x="11308791" y="21590"/>
                  </a:moveTo>
                  <a:cubicBezTo>
                    <a:pt x="11310061" y="34290"/>
                    <a:pt x="11310061" y="44450"/>
                    <a:pt x="11311331" y="55615"/>
                  </a:cubicBezTo>
                  <a:cubicBezTo>
                    <a:pt x="11313871" y="102893"/>
                    <a:pt x="11315141" y="151923"/>
                    <a:pt x="11317681" y="199201"/>
                  </a:cubicBezTo>
                  <a:cubicBezTo>
                    <a:pt x="11317681" y="267492"/>
                    <a:pt x="11330381" y="1614054"/>
                    <a:pt x="11336731" y="1682345"/>
                  </a:cubicBezTo>
                  <a:cubicBezTo>
                    <a:pt x="11343081" y="1785657"/>
                    <a:pt x="11339271" y="1890720"/>
                    <a:pt x="11339271" y="1994033"/>
                  </a:cubicBezTo>
                  <a:cubicBezTo>
                    <a:pt x="11339271" y="2085088"/>
                    <a:pt x="11340541" y="2169138"/>
                    <a:pt x="11341811" y="2258223"/>
                  </a:cubicBezTo>
                  <a:lnTo>
                    <a:pt x="11341811" y="2317913"/>
                  </a:lnTo>
                  <a:cubicBezTo>
                    <a:pt x="11318951" y="2317913"/>
                    <a:pt x="11298631" y="2319183"/>
                    <a:pt x="11278311" y="2317913"/>
                  </a:cubicBezTo>
                  <a:cubicBezTo>
                    <a:pt x="10715938" y="2312833"/>
                    <a:pt x="10127617" y="2319183"/>
                    <a:pt x="9548210" y="2314103"/>
                  </a:cubicBezTo>
                  <a:cubicBezTo>
                    <a:pt x="9200565" y="2310293"/>
                    <a:pt x="8861834" y="2312833"/>
                    <a:pt x="8514190" y="2310293"/>
                  </a:cubicBezTo>
                  <a:lnTo>
                    <a:pt x="8032835" y="2306483"/>
                  </a:lnTo>
                  <a:cubicBezTo>
                    <a:pt x="7934782" y="2306483"/>
                    <a:pt x="7845642" y="2307753"/>
                    <a:pt x="7747588" y="2307753"/>
                  </a:cubicBezTo>
                  <a:cubicBezTo>
                    <a:pt x="7497998" y="2306483"/>
                    <a:pt x="6811622" y="2307753"/>
                    <a:pt x="6562031" y="2306483"/>
                  </a:cubicBezTo>
                  <a:cubicBezTo>
                    <a:pt x="6383752" y="2305213"/>
                    <a:pt x="2818166" y="2314103"/>
                    <a:pt x="2639887" y="2312833"/>
                  </a:cubicBezTo>
                  <a:cubicBezTo>
                    <a:pt x="2595317" y="2312833"/>
                    <a:pt x="2541833" y="2314103"/>
                    <a:pt x="2497263" y="2314103"/>
                  </a:cubicBezTo>
                  <a:cubicBezTo>
                    <a:pt x="2390296" y="2314103"/>
                    <a:pt x="2292242" y="2315373"/>
                    <a:pt x="2185275" y="2315373"/>
                  </a:cubicBezTo>
                  <a:cubicBezTo>
                    <a:pt x="1917856" y="2315373"/>
                    <a:pt x="1659351" y="2314103"/>
                    <a:pt x="1391932" y="2312833"/>
                  </a:cubicBezTo>
                  <a:cubicBezTo>
                    <a:pt x="1231480" y="2311563"/>
                    <a:pt x="1071029" y="2310293"/>
                    <a:pt x="919492" y="2309023"/>
                  </a:cubicBezTo>
                  <a:cubicBezTo>
                    <a:pt x="634245" y="2307753"/>
                    <a:pt x="348998" y="2306483"/>
                    <a:pt x="54837" y="2306483"/>
                  </a:cubicBezTo>
                  <a:cubicBezTo>
                    <a:pt x="38100" y="2306483"/>
                    <a:pt x="29210" y="2306483"/>
                    <a:pt x="19050" y="2305213"/>
                  </a:cubicBezTo>
                  <a:cubicBezTo>
                    <a:pt x="10160" y="2303943"/>
                    <a:pt x="5080" y="2297593"/>
                    <a:pt x="7620" y="2288703"/>
                  </a:cubicBezTo>
                  <a:cubicBezTo>
                    <a:pt x="16510" y="2256691"/>
                    <a:pt x="12700" y="2212915"/>
                    <a:pt x="11430" y="2167387"/>
                  </a:cubicBezTo>
                  <a:cubicBezTo>
                    <a:pt x="10160" y="2074581"/>
                    <a:pt x="6350" y="1983526"/>
                    <a:pt x="7620" y="1890720"/>
                  </a:cubicBezTo>
                  <a:cubicBezTo>
                    <a:pt x="5080" y="1775151"/>
                    <a:pt x="0" y="344539"/>
                    <a:pt x="7620" y="227218"/>
                  </a:cubicBezTo>
                  <a:cubicBezTo>
                    <a:pt x="8890" y="204454"/>
                    <a:pt x="7620" y="179939"/>
                    <a:pt x="8890" y="157176"/>
                  </a:cubicBezTo>
                  <a:cubicBezTo>
                    <a:pt x="10160" y="120404"/>
                    <a:pt x="12700" y="801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26149" y="30480"/>
                    <a:pt x="268772" y="29210"/>
                  </a:cubicBezTo>
                  <a:cubicBezTo>
                    <a:pt x="509449" y="25400"/>
                    <a:pt x="750126" y="22860"/>
                    <a:pt x="999718" y="20320"/>
                  </a:cubicBezTo>
                  <a:cubicBezTo>
                    <a:pt x="1169083" y="17780"/>
                    <a:pt x="1338448" y="16510"/>
                    <a:pt x="1498900" y="13970"/>
                  </a:cubicBezTo>
                  <a:cubicBezTo>
                    <a:pt x="1659351" y="11430"/>
                    <a:pt x="1828716" y="8890"/>
                    <a:pt x="1989167" y="8890"/>
                  </a:cubicBezTo>
                  <a:cubicBezTo>
                    <a:pt x="2167447" y="7620"/>
                    <a:pt x="2345726" y="10160"/>
                    <a:pt x="2524005" y="8890"/>
                  </a:cubicBezTo>
                  <a:cubicBezTo>
                    <a:pt x="2746855" y="8890"/>
                    <a:pt x="6784881" y="6350"/>
                    <a:pt x="7007730" y="5080"/>
                  </a:cubicBezTo>
                  <a:cubicBezTo>
                    <a:pt x="7221665" y="3810"/>
                    <a:pt x="7435600" y="2540"/>
                    <a:pt x="7658449" y="2540"/>
                  </a:cubicBezTo>
                  <a:cubicBezTo>
                    <a:pt x="8023922" y="1270"/>
                    <a:pt x="8380480" y="0"/>
                    <a:pt x="8745952" y="0"/>
                  </a:cubicBezTo>
                  <a:cubicBezTo>
                    <a:pt x="8897490" y="0"/>
                    <a:pt x="9057941" y="2540"/>
                    <a:pt x="9209478" y="2540"/>
                  </a:cubicBezTo>
                  <a:cubicBezTo>
                    <a:pt x="9628435" y="3810"/>
                    <a:pt x="10056305" y="5080"/>
                    <a:pt x="10475262" y="7620"/>
                  </a:cubicBezTo>
                  <a:cubicBezTo>
                    <a:pt x="10698111" y="8890"/>
                    <a:pt x="10920960" y="12700"/>
                    <a:pt x="11143809" y="16510"/>
                  </a:cubicBezTo>
                  <a:lnTo>
                    <a:pt x="11278311" y="16510"/>
                  </a:lnTo>
                  <a:cubicBezTo>
                    <a:pt x="11289741" y="17780"/>
                    <a:pt x="11298631" y="20320"/>
                    <a:pt x="11308791" y="21590"/>
                  </a:cubicBezTo>
                  <a:close/>
                  <a:moveTo>
                    <a:pt x="11318951" y="2301403"/>
                  </a:moveTo>
                  <a:cubicBezTo>
                    <a:pt x="11320221" y="2284893"/>
                    <a:pt x="11321491" y="2272193"/>
                    <a:pt x="11321491" y="2259493"/>
                  </a:cubicBezTo>
                  <a:cubicBezTo>
                    <a:pt x="11320221" y="2160383"/>
                    <a:pt x="11318951" y="2067577"/>
                    <a:pt x="11318951" y="1967767"/>
                  </a:cubicBezTo>
                  <a:cubicBezTo>
                    <a:pt x="11318951" y="1922240"/>
                    <a:pt x="11321491" y="1876712"/>
                    <a:pt x="11320221" y="1831185"/>
                  </a:cubicBezTo>
                  <a:cubicBezTo>
                    <a:pt x="11320221" y="1789159"/>
                    <a:pt x="11318951" y="1745383"/>
                    <a:pt x="11317681" y="1703358"/>
                  </a:cubicBezTo>
                  <a:cubicBezTo>
                    <a:pt x="11312601" y="1638569"/>
                    <a:pt x="11301171" y="297260"/>
                    <a:pt x="11301171" y="232471"/>
                  </a:cubicBezTo>
                  <a:cubicBezTo>
                    <a:pt x="11298631" y="178188"/>
                    <a:pt x="11296091" y="122155"/>
                    <a:pt x="11293551" y="67872"/>
                  </a:cubicBezTo>
                  <a:cubicBezTo>
                    <a:pt x="11292281" y="44450"/>
                    <a:pt x="11291011" y="43180"/>
                    <a:pt x="11268605" y="41910"/>
                  </a:cubicBezTo>
                  <a:cubicBezTo>
                    <a:pt x="11241863" y="41910"/>
                    <a:pt x="11224035" y="41910"/>
                    <a:pt x="11197293" y="40640"/>
                  </a:cubicBezTo>
                  <a:cubicBezTo>
                    <a:pt x="10974443" y="36830"/>
                    <a:pt x="10742681" y="31750"/>
                    <a:pt x="10519832" y="30480"/>
                  </a:cubicBezTo>
                  <a:cubicBezTo>
                    <a:pt x="9976080" y="26670"/>
                    <a:pt x="9423414" y="25400"/>
                    <a:pt x="8879662" y="22860"/>
                  </a:cubicBezTo>
                  <a:lnTo>
                    <a:pt x="8237857" y="22860"/>
                  </a:lnTo>
                  <a:cubicBezTo>
                    <a:pt x="7952609" y="22860"/>
                    <a:pt x="7667363" y="22860"/>
                    <a:pt x="7391030" y="24130"/>
                  </a:cubicBezTo>
                  <a:cubicBezTo>
                    <a:pt x="7150353" y="25400"/>
                    <a:pt x="3094499" y="29210"/>
                    <a:pt x="2853822" y="29210"/>
                  </a:cubicBezTo>
                  <a:cubicBezTo>
                    <a:pt x="2461607" y="29210"/>
                    <a:pt x="2069393" y="26670"/>
                    <a:pt x="1677179" y="33020"/>
                  </a:cubicBezTo>
                  <a:cubicBezTo>
                    <a:pt x="1472158" y="36830"/>
                    <a:pt x="1276050" y="36830"/>
                    <a:pt x="1079943" y="38100"/>
                  </a:cubicBezTo>
                  <a:cubicBezTo>
                    <a:pt x="741212" y="41910"/>
                    <a:pt x="402482" y="45720"/>
                    <a:pt x="63751" y="50800"/>
                  </a:cubicBezTo>
                  <a:cubicBezTo>
                    <a:pt x="36830" y="50800"/>
                    <a:pt x="34290" y="53864"/>
                    <a:pt x="33020" y="74876"/>
                  </a:cubicBezTo>
                  <a:cubicBezTo>
                    <a:pt x="31750" y="106395"/>
                    <a:pt x="31750" y="137914"/>
                    <a:pt x="30480" y="169433"/>
                  </a:cubicBezTo>
                  <a:cubicBezTo>
                    <a:pt x="29210" y="221965"/>
                    <a:pt x="26670" y="272745"/>
                    <a:pt x="25400" y="325277"/>
                  </a:cubicBezTo>
                  <a:cubicBezTo>
                    <a:pt x="20320" y="381311"/>
                    <a:pt x="26670" y="1750636"/>
                    <a:pt x="29210" y="1806670"/>
                  </a:cubicBezTo>
                  <a:cubicBezTo>
                    <a:pt x="29210" y="1866206"/>
                    <a:pt x="29210" y="1927493"/>
                    <a:pt x="30480" y="1987029"/>
                  </a:cubicBezTo>
                  <a:cubicBezTo>
                    <a:pt x="30480" y="2030805"/>
                    <a:pt x="33020" y="2074581"/>
                    <a:pt x="33020" y="2118358"/>
                  </a:cubicBezTo>
                  <a:cubicBezTo>
                    <a:pt x="33020" y="2165636"/>
                    <a:pt x="33020" y="2212915"/>
                    <a:pt x="31750" y="2259493"/>
                  </a:cubicBezTo>
                  <a:lnTo>
                    <a:pt x="31750" y="2269653"/>
                  </a:lnTo>
                  <a:cubicBezTo>
                    <a:pt x="31750" y="2279813"/>
                    <a:pt x="35560" y="2283623"/>
                    <a:pt x="44450" y="2283623"/>
                  </a:cubicBezTo>
                  <a:cubicBezTo>
                    <a:pt x="143977" y="2283623"/>
                    <a:pt x="268772" y="2284893"/>
                    <a:pt x="384654" y="2284893"/>
                  </a:cubicBezTo>
                  <a:cubicBezTo>
                    <a:pt x="554019" y="2284893"/>
                    <a:pt x="732298" y="2282353"/>
                    <a:pt x="901664" y="2284893"/>
                  </a:cubicBezTo>
                  <a:cubicBezTo>
                    <a:pt x="1177997" y="2288703"/>
                    <a:pt x="1454330" y="2291243"/>
                    <a:pt x="1730663" y="2289973"/>
                  </a:cubicBezTo>
                  <a:cubicBezTo>
                    <a:pt x="1908942" y="2288703"/>
                    <a:pt x="2078307" y="2291243"/>
                    <a:pt x="2256586" y="2291243"/>
                  </a:cubicBezTo>
                  <a:cubicBezTo>
                    <a:pt x="2515091" y="2291243"/>
                    <a:pt x="2773596" y="2289973"/>
                    <a:pt x="3032102" y="2291243"/>
                  </a:cubicBezTo>
                  <a:cubicBezTo>
                    <a:pt x="3415402" y="2292513"/>
                    <a:pt x="7622793" y="2282353"/>
                    <a:pt x="8015008" y="2284893"/>
                  </a:cubicBezTo>
                  <a:cubicBezTo>
                    <a:pt x="8184373" y="2286163"/>
                    <a:pt x="8353738" y="2287433"/>
                    <a:pt x="8514190" y="2287433"/>
                  </a:cubicBezTo>
                  <a:cubicBezTo>
                    <a:pt x="8808351" y="2289973"/>
                    <a:pt x="9093597" y="2286163"/>
                    <a:pt x="9387758" y="2289973"/>
                  </a:cubicBezTo>
                  <a:cubicBezTo>
                    <a:pt x="9628435" y="2292513"/>
                    <a:pt x="9869112" y="2292513"/>
                    <a:pt x="10109789" y="2295053"/>
                  </a:cubicBezTo>
                  <a:cubicBezTo>
                    <a:pt x="10466348" y="2298863"/>
                    <a:pt x="10822907" y="2301403"/>
                    <a:pt x="11179465" y="2302673"/>
                  </a:cubicBezTo>
                  <a:cubicBezTo>
                    <a:pt x="11280851" y="2302673"/>
                    <a:pt x="11298631" y="2301403"/>
                    <a:pt x="11318951" y="230140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72953" y="12352360"/>
            <a:ext cx="13476803" cy="6129630"/>
            <a:chOff x="0" y="0"/>
            <a:chExt cx="7373847" cy="3353834"/>
          </a:xfrm>
        </p:grpSpPr>
        <p:sp>
          <p:nvSpPr>
            <p:cNvPr id="13" name="Freeform 13"/>
            <p:cNvSpPr/>
            <p:nvPr/>
          </p:nvSpPr>
          <p:spPr>
            <a:xfrm>
              <a:off x="38100" y="44450"/>
              <a:ext cx="7337017" cy="3309384"/>
            </a:xfrm>
            <a:custGeom>
              <a:avLst/>
              <a:gdLst/>
              <a:ahLst/>
              <a:cxnLst/>
              <a:rect l="l" t="t" r="r" b="b"/>
              <a:pathLst>
                <a:path w="7337017" h="3309384">
                  <a:moveTo>
                    <a:pt x="2540" y="3278904"/>
                  </a:moveTo>
                  <a:cubicBezTo>
                    <a:pt x="0" y="3287794"/>
                    <a:pt x="5080" y="3294144"/>
                    <a:pt x="44620" y="3295414"/>
                  </a:cubicBezTo>
                  <a:cubicBezTo>
                    <a:pt x="90521" y="3296684"/>
                    <a:pt x="130685" y="3296684"/>
                    <a:pt x="176586" y="3296684"/>
                  </a:cubicBezTo>
                  <a:cubicBezTo>
                    <a:pt x="360191" y="3297954"/>
                    <a:pt x="543796" y="3297954"/>
                    <a:pt x="733138" y="3299224"/>
                  </a:cubicBezTo>
                  <a:cubicBezTo>
                    <a:pt x="836416" y="3300494"/>
                    <a:pt x="939694" y="3301764"/>
                    <a:pt x="1037234" y="3303034"/>
                  </a:cubicBezTo>
                  <a:cubicBezTo>
                    <a:pt x="1209363" y="3304304"/>
                    <a:pt x="1375755" y="3304304"/>
                    <a:pt x="1547885" y="3305574"/>
                  </a:cubicBezTo>
                  <a:cubicBezTo>
                    <a:pt x="1616737" y="3305574"/>
                    <a:pt x="1679851" y="3305574"/>
                    <a:pt x="1748703" y="3304304"/>
                  </a:cubicBezTo>
                  <a:cubicBezTo>
                    <a:pt x="1777391" y="3304304"/>
                    <a:pt x="1811817" y="3303034"/>
                    <a:pt x="1840505" y="3303034"/>
                  </a:cubicBezTo>
                  <a:cubicBezTo>
                    <a:pt x="1955258" y="3304304"/>
                    <a:pt x="4250320" y="3295414"/>
                    <a:pt x="4365072" y="3296684"/>
                  </a:cubicBezTo>
                  <a:cubicBezTo>
                    <a:pt x="4525726" y="3297954"/>
                    <a:pt x="4967526" y="3297954"/>
                    <a:pt x="5128180" y="3297954"/>
                  </a:cubicBezTo>
                  <a:cubicBezTo>
                    <a:pt x="5191294" y="3297954"/>
                    <a:pt x="5248671" y="3296684"/>
                    <a:pt x="5311785" y="3296684"/>
                  </a:cubicBezTo>
                  <a:lnTo>
                    <a:pt x="5621618" y="3300494"/>
                  </a:lnTo>
                  <a:cubicBezTo>
                    <a:pt x="5845387" y="3303034"/>
                    <a:pt x="6063417" y="3300494"/>
                    <a:pt x="6287186" y="3304304"/>
                  </a:cubicBezTo>
                  <a:cubicBezTo>
                    <a:pt x="6660134" y="3309384"/>
                    <a:pt x="7038818" y="3303034"/>
                    <a:pt x="7272248" y="3308114"/>
                  </a:cubicBezTo>
                  <a:cubicBezTo>
                    <a:pt x="7292567" y="3309384"/>
                    <a:pt x="7312887" y="3308114"/>
                    <a:pt x="7335748" y="3308114"/>
                  </a:cubicBezTo>
                  <a:lnTo>
                    <a:pt x="7335748" y="3248424"/>
                  </a:lnTo>
                  <a:cubicBezTo>
                    <a:pt x="7334477" y="3147110"/>
                    <a:pt x="7333207" y="3024698"/>
                    <a:pt x="7333207" y="2894634"/>
                  </a:cubicBezTo>
                  <a:cubicBezTo>
                    <a:pt x="7333207" y="2744168"/>
                    <a:pt x="7337017" y="2591152"/>
                    <a:pt x="7330667" y="2440686"/>
                  </a:cubicBezTo>
                  <a:cubicBezTo>
                    <a:pt x="7323048" y="2341226"/>
                    <a:pt x="7311617" y="380072"/>
                    <a:pt x="7311617" y="280611"/>
                  </a:cubicBezTo>
                  <a:cubicBezTo>
                    <a:pt x="7309077" y="211754"/>
                    <a:pt x="7307807" y="140347"/>
                    <a:pt x="7305267" y="71490"/>
                  </a:cubicBezTo>
                  <a:cubicBezTo>
                    <a:pt x="7305267" y="51087"/>
                    <a:pt x="7303998" y="30685"/>
                    <a:pt x="7302727" y="6350"/>
                  </a:cubicBezTo>
                  <a:cubicBezTo>
                    <a:pt x="7292567" y="3810"/>
                    <a:pt x="7283677" y="2540"/>
                    <a:pt x="7273517" y="1270"/>
                  </a:cubicBezTo>
                  <a:cubicBezTo>
                    <a:pt x="7265898" y="0"/>
                    <a:pt x="7258277" y="1270"/>
                    <a:pt x="7251927" y="1270"/>
                  </a:cubicBezTo>
                  <a:lnTo>
                    <a:pt x="15932" y="6350"/>
                  </a:lnTo>
                  <a:lnTo>
                    <a:pt x="2540" y="3278904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1430" y="16510"/>
              <a:ext cx="7312887" cy="3299224"/>
            </a:xfrm>
            <a:custGeom>
              <a:avLst/>
              <a:gdLst/>
              <a:ahLst/>
              <a:cxnLst/>
              <a:rect l="l" t="t" r="r" b="b"/>
              <a:pathLst>
                <a:path w="7312887" h="3299224">
                  <a:moveTo>
                    <a:pt x="7312887" y="3299224"/>
                  </a:moveTo>
                  <a:lnTo>
                    <a:pt x="0" y="3291604"/>
                  </a:lnTo>
                  <a:lnTo>
                    <a:pt x="0" y="1165441"/>
                  </a:lnTo>
                  <a:lnTo>
                    <a:pt x="7620" y="20320"/>
                  </a:lnTo>
                  <a:lnTo>
                    <a:pt x="3674536" y="0"/>
                  </a:lnTo>
                  <a:lnTo>
                    <a:pt x="7291297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3810" y="0"/>
              <a:ext cx="7342097" cy="3325894"/>
            </a:xfrm>
            <a:custGeom>
              <a:avLst/>
              <a:gdLst/>
              <a:ahLst/>
              <a:cxnLst/>
              <a:rect l="l" t="t" r="r" b="b"/>
              <a:pathLst>
                <a:path w="7342097" h="3325894">
                  <a:moveTo>
                    <a:pt x="7307808" y="21590"/>
                  </a:moveTo>
                  <a:cubicBezTo>
                    <a:pt x="7309077" y="34290"/>
                    <a:pt x="7309077" y="44450"/>
                    <a:pt x="7310347" y="57283"/>
                  </a:cubicBezTo>
                  <a:cubicBezTo>
                    <a:pt x="7312887" y="126141"/>
                    <a:pt x="7314158" y="197548"/>
                    <a:pt x="7316697" y="266405"/>
                  </a:cubicBezTo>
                  <a:cubicBezTo>
                    <a:pt x="7316697" y="365866"/>
                    <a:pt x="7329397" y="2327020"/>
                    <a:pt x="7335747" y="2426480"/>
                  </a:cubicBezTo>
                  <a:cubicBezTo>
                    <a:pt x="7342097" y="2576946"/>
                    <a:pt x="7338287" y="2729962"/>
                    <a:pt x="7338287" y="2880428"/>
                  </a:cubicBezTo>
                  <a:cubicBezTo>
                    <a:pt x="7338287" y="3013041"/>
                    <a:pt x="7339558" y="3135454"/>
                    <a:pt x="7340827" y="3264934"/>
                  </a:cubicBezTo>
                  <a:lnTo>
                    <a:pt x="7340827" y="3324624"/>
                  </a:lnTo>
                  <a:cubicBezTo>
                    <a:pt x="7317967" y="3324624"/>
                    <a:pt x="7297647" y="3325894"/>
                    <a:pt x="7277327" y="3324624"/>
                  </a:cubicBezTo>
                  <a:cubicBezTo>
                    <a:pt x="6914336" y="3319544"/>
                    <a:pt x="6535652" y="3325894"/>
                    <a:pt x="6162704" y="3320814"/>
                  </a:cubicBezTo>
                  <a:cubicBezTo>
                    <a:pt x="5938936" y="3317004"/>
                    <a:pt x="5720905" y="3319544"/>
                    <a:pt x="5497136" y="3317004"/>
                  </a:cubicBezTo>
                  <a:lnTo>
                    <a:pt x="5187303" y="3313194"/>
                  </a:lnTo>
                  <a:cubicBezTo>
                    <a:pt x="5124189" y="3313194"/>
                    <a:pt x="5066813" y="3314464"/>
                    <a:pt x="5003698" y="3314464"/>
                  </a:cubicBezTo>
                  <a:cubicBezTo>
                    <a:pt x="4843044" y="3313194"/>
                    <a:pt x="4401245" y="3314464"/>
                    <a:pt x="4240591" y="3313194"/>
                  </a:cubicBezTo>
                  <a:cubicBezTo>
                    <a:pt x="4125837" y="3311924"/>
                    <a:pt x="1830776" y="3320814"/>
                    <a:pt x="1716023" y="3319544"/>
                  </a:cubicBezTo>
                  <a:cubicBezTo>
                    <a:pt x="1687335" y="3319544"/>
                    <a:pt x="1652909" y="3320814"/>
                    <a:pt x="1624221" y="3320814"/>
                  </a:cubicBezTo>
                  <a:cubicBezTo>
                    <a:pt x="1555369" y="3320814"/>
                    <a:pt x="1492255" y="3322084"/>
                    <a:pt x="1423403" y="3322084"/>
                  </a:cubicBezTo>
                  <a:cubicBezTo>
                    <a:pt x="1251273" y="3322084"/>
                    <a:pt x="1084882" y="3320814"/>
                    <a:pt x="912752" y="3319544"/>
                  </a:cubicBezTo>
                  <a:cubicBezTo>
                    <a:pt x="809474" y="3318274"/>
                    <a:pt x="706197" y="3317004"/>
                    <a:pt x="608656" y="3315734"/>
                  </a:cubicBezTo>
                  <a:cubicBezTo>
                    <a:pt x="425052" y="3314464"/>
                    <a:pt x="241447" y="3313194"/>
                    <a:pt x="52104" y="3313194"/>
                  </a:cubicBezTo>
                  <a:cubicBezTo>
                    <a:pt x="38100" y="3313194"/>
                    <a:pt x="29210" y="3313194"/>
                    <a:pt x="19050" y="3311924"/>
                  </a:cubicBezTo>
                  <a:cubicBezTo>
                    <a:pt x="10160" y="3310654"/>
                    <a:pt x="5080" y="3304304"/>
                    <a:pt x="7620" y="3295414"/>
                  </a:cubicBezTo>
                  <a:cubicBezTo>
                    <a:pt x="16510" y="3262967"/>
                    <a:pt x="12700" y="3199211"/>
                    <a:pt x="11430" y="3132904"/>
                  </a:cubicBezTo>
                  <a:cubicBezTo>
                    <a:pt x="10160" y="2997740"/>
                    <a:pt x="6350" y="2865126"/>
                    <a:pt x="7620" y="2729962"/>
                  </a:cubicBezTo>
                  <a:cubicBezTo>
                    <a:pt x="5080" y="2561645"/>
                    <a:pt x="0" y="478077"/>
                    <a:pt x="7620" y="307209"/>
                  </a:cubicBezTo>
                  <a:cubicBezTo>
                    <a:pt x="8890" y="274056"/>
                    <a:pt x="7620" y="238352"/>
                    <a:pt x="8890" y="205199"/>
                  </a:cubicBezTo>
                  <a:cubicBezTo>
                    <a:pt x="10160" y="151643"/>
                    <a:pt x="12700" y="9298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8005" y="30480"/>
                    <a:pt x="189808" y="29210"/>
                  </a:cubicBezTo>
                  <a:cubicBezTo>
                    <a:pt x="344724" y="25400"/>
                    <a:pt x="499641" y="22860"/>
                    <a:pt x="660295" y="20320"/>
                  </a:cubicBezTo>
                  <a:cubicBezTo>
                    <a:pt x="769311" y="17780"/>
                    <a:pt x="878326" y="16510"/>
                    <a:pt x="981604" y="13970"/>
                  </a:cubicBezTo>
                  <a:cubicBezTo>
                    <a:pt x="1084882" y="11430"/>
                    <a:pt x="1193897" y="8890"/>
                    <a:pt x="1297175" y="8890"/>
                  </a:cubicBezTo>
                  <a:cubicBezTo>
                    <a:pt x="1411928" y="7620"/>
                    <a:pt x="1526681" y="10160"/>
                    <a:pt x="1641434" y="8890"/>
                  </a:cubicBezTo>
                  <a:cubicBezTo>
                    <a:pt x="1784875" y="8890"/>
                    <a:pt x="4384032" y="6350"/>
                    <a:pt x="4527473" y="5080"/>
                  </a:cubicBezTo>
                  <a:cubicBezTo>
                    <a:pt x="4665177" y="3810"/>
                    <a:pt x="4802881" y="2540"/>
                    <a:pt x="4946322" y="2540"/>
                  </a:cubicBezTo>
                  <a:cubicBezTo>
                    <a:pt x="5181566" y="1270"/>
                    <a:pt x="5411072" y="0"/>
                    <a:pt x="5646315" y="0"/>
                  </a:cubicBezTo>
                  <a:cubicBezTo>
                    <a:pt x="5743856" y="0"/>
                    <a:pt x="5847133" y="2540"/>
                    <a:pt x="5944673" y="2540"/>
                  </a:cubicBezTo>
                  <a:cubicBezTo>
                    <a:pt x="6214343" y="3810"/>
                    <a:pt x="6489750" y="5080"/>
                    <a:pt x="6759420" y="7620"/>
                  </a:cubicBezTo>
                  <a:cubicBezTo>
                    <a:pt x="6902861" y="8890"/>
                    <a:pt x="7046303" y="12700"/>
                    <a:pt x="7189744" y="16510"/>
                  </a:cubicBezTo>
                  <a:lnTo>
                    <a:pt x="7277327" y="16510"/>
                  </a:lnTo>
                  <a:cubicBezTo>
                    <a:pt x="7288758" y="17780"/>
                    <a:pt x="7297647" y="20320"/>
                    <a:pt x="7307808" y="21590"/>
                  </a:cubicBezTo>
                  <a:close/>
                  <a:moveTo>
                    <a:pt x="7317967" y="3308114"/>
                  </a:moveTo>
                  <a:cubicBezTo>
                    <a:pt x="7319237" y="3291604"/>
                    <a:pt x="7320508" y="3278904"/>
                    <a:pt x="7320508" y="3266204"/>
                  </a:cubicBezTo>
                  <a:cubicBezTo>
                    <a:pt x="7319237" y="3122703"/>
                    <a:pt x="7317967" y="2987539"/>
                    <a:pt x="7317967" y="2842174"/>
                  </a:cubicBezTo>
                  <a:cubicBezTo>
                    <a:pt x="7317967" y="2775867"/>
                    <a:pt x="7320508" y="2709560"/>
                    <a:pt x="7319237" y="2643253"/>
                  </a:cubicBezTo>
                  <a:cubicBezTo>
                    <a:pt x="7319237" y="2582047"/>
                    <a:pt x="7317967" y="2518290"/>
                    <a:pt x="7316697" y="2457084"/>
                  </a:cubicBezTo>
                  <a:cubicBezTo>
                    <a:pt x="7311617" y="2362724"/>
                    <a:pt x="7300187" y="409220"/>
                    <a:pt x="7300187" y="314860"/>
                  </a:cubicBezTo>
                  <a:cubicBezTo>
                    <a:pt x="7297647" y="235802"/>
                    <a:pt x="7295108" y="154194"/>
                    <a:pt x="7292567" y="75135"/>
                  </a:cubicBezTo>
                  <a:cubicBezTo>
                    <a:pt x="7291297" y="44450"/>
                    <a:pt x="7290027" y="43180"/>
                    <a:pt x="7270071" y="41910"/>
                  </a:cubicBezTo>
                  <a:cubicBezTo>
                    <a:pt x="7252858" y="41910"/>
                    <a:pt x="7241383" y="41910"/>
                    <a:pt x="7224170" y="40640"/>
                  </a:cubicBezTo>
                  <a:cubicBezTo>
                    <a:pt x="7080728" y="36830"/>
                    <a:pt x="6931550" y="31750"/>
                    <a:pt x="6788108" y="30480"/>
                  </a:cubicBezTo>
                  <a:cubicBezTo>
                    <a:pt x="6438111" y="26670"/>
                    <a:pt x="6082377" y="25400"/>
                    <a:pt x="5732380" y="22860"/>
                  </a:cubicBezTo>
                  <a:lnTo>
                    <a:pt x="5319269" y="22860"/>
                  </a:lnTo>
                  <a:cubicBezTo>
                    <a:pt x="5135664" y="22860"/>
                    <a:pt x="4952060" y="22860"/>
                    <a:pt x="4774192" y="24130"/>
                  </a:cubicBezTo>
                  <a:cubicBezTo>
                    <a:pt x="4619276" y="25400"/>
                    <a:pt x="2008644" y="29210"/>
                    <a:pt x="1853727" y="29210"/>
                  </a:cubicBezTo>
                  <a:cubicBezTo>
                    <a:pt x="1601270" y="29210"/>
                    <a:pt x="1348814" y="26670"/>
                    <a:pt x="1096357" y="33020"/>
                  </a:cubicBezTo>
                  <a:cubicBezTo>
                    <a:pt x="964391" y="36830"/>
                    <a:pt x="838162" y="36830"/>
                    <a:pt x="711934" y="38100"/>
                  </a:cubicBezTo>
                  <a:cubicBezTo>
                    <a:pt x="493903" y="41910"/>
                    <a:pt x="275873" y="45720"/>
                    <a:pt x="57842" y="50800"/>
                  </a:cubicBezTo>
                  <a:cubicBezTo>
                    <a:pt x="36830" y="50800"/>
                    <a:pt x="34290" y="54733"/>
                    <a:pt x="33020" y="85336"/>
                  </a:cubicBezTo>
                  <a:cubicBezTo>
                    <a:pt x="31750" y="131241"/>
                    <a:pt x="31750" y="177146"/>
                    <a:pt x="30480" y="223051"/>
                  </a:cubicBezTo>
                  <a:cubicBezTo>
                    <a:pt x="29210" y="299559"/>
                    <a:pt x="26670" y="373516"/>
                    <a:pt x="25400" y="450024"/>
                  </a:cubicBezTo>
                  <a:cubicBezTo>
                    <a:pt x="20320" y="531633"/>
                    <a:pt x="26670" y="2525941"/>
                    <a:pt x="29210" y="2607549"/>
                  </a:cubicBezTo>
                  <a:cubicBezTo>
                    <a:pt x="29210" y="2694258"/>
                    <a:pt x="29210" y="2783518"/>
                    <a:pt x="30480" y="2870227"/>
                  </a:cubicBezTo>
                  <a:cubicBezTo>
                    <a:pt x="30480" y="2933983"/>
                    <a:pt x="33020" y="2997740"/>
                    <a:pt x="33020" y="3061497"/>
                  </a:cubicBezTo>
                  <a:cubicBezTo>
                    <a:pt x="33020" y="3130354"/>
                    <a:pt x="33020" y="3199211"/>
                    <a:pt x="31750" y="3266204"/>
                  </a:cubicBezTo>
                  <a:lnTo>
                    <a:pt x="31750" y="3276364"/>
                  </a:lnTo>
                  <a:cubicBezTo>
                    <a:pt x="31750" y="3286524"/>
                    <a:pt x="35560" y="3290334"/>
                    <a:pt x="44450" y="3290334"/>
                  </a:cubicBezTo>
                  <a:cubicBezTo>
                    <a:pt x="109481" y="3290334"/>
                    <a:pt x="189808" y="3291604"/>
                    <a:pt x="264397" y="3291604"/>
                  </a:cubicBezTo>
                  <a:cubicBezTo>
                    <a:pt x="373413" y="3291604"/>
                    <a:pt x="488166" y="3289064"/>
                    <a:pt x="597181" y="3291604"/>
                  </a:cubicBezTo>
                  <a:cubicBezTo>
                    <a:pt x="775048" y="3295414"/>
                    <a:pt x="952916" y="3297954"/>
                    <a:pt x="1130783" y="3296684"/>
                  </a:cubicBezTo>
                  <a:cubicBezTo>
                    <a:pt x="1245536" y="3295414"/>
                    <a:pt x="1354551" y="3297954"/>
                    <a:pt x="1469304" y="3297954"/>
                  </a:cubicBezTo>
                  <a:cubicBezTo>
                    <a:pt x="1635696" y="3297954"/>
                    <a:pt x="1802088" y="3296684"/>
                    <a:pt x="1968480" y="3297954"/>
                  </a:cubicBezTo>
                  <a:cubicBezTo>
                    <a:pt x="2215199" y="3299224"/>
                    <a:pt x="4923371" y="3289064"/>
                    <a:pt x="5175828" y="3291604"/>
                  </a:cubicBezTo>
                  <a:cubicBezTo>
                    <a:pt x="5284843" y="3292874"/>
                    <a:pt x="5393859" y="3294144"/>
                    <a:pt x="5497136" y="3294144"/>
                  </a:cubicBezTo>
                  <a:cubicBezTo>
                    <a:pt x="5686479" y="3296684"/>
                    <a:pt x="5870084" y="3292874"/>
                    <a:pt x="6059426" y="3296684"/>
                  </a:cubicBezTo>
                  <a:cubicBezTo>
                    <a:pt x="6214343" y="3299224"/>
                    <a:pt x="6369259" y="3299224"/>
                    <a:pt x="6524176" y="3301764"/>
                  </a:cubicBezTo>
                  <a:cubicBezTo>
                    <a:pt x="6753682" y="3305574"/>
                    <a:pt x="6983189" y="3308114"/>
                    <a:pt x="7212695" y="3309384"/>
                  </a:cubicBezTo>
                  <a:cubicBezTo>
                    <a:pt x="7279867" y="3309384"/>
                    <a:pt x="7297647" y="3308114"/>
                    <a:pt x="7317967" y="3308114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99884" y="25910836"/>
            <a:ext cx="20820104" cy="2785441"/>
            <a:chOff x="0" y="0"/>
            <a:chExt cx="11240762" cy="1503858"/>
          </a:xfrm>
        </p:grpSpPr>
        <p:sp>
          <p:nvSpPr>
            <p:cNvPr id="17" name="Freeform 17"/>
            <p:cNvSpPr/>
            <p:nvPr/>
          </p:nvSpPr>
          <p:spPr>
            <a:xfrm>
              <a:off x="38100" y="44450"/>
              <a:ext cx="11203932" cy="1459408"/>
            </a:xfrm>
            <a:custGeom>
              <a:avLst/>
              <a:gdLst/>
              <a:ahLst/>
              <a:cxnLst/>
              <a:rect l="l" t="t" r="r" b="b"/>
              <a:pathLst>
                <a:path w="11203932" h="1459408">
                  <a:moveTo>
                    <a:pt x="2540" y="1428928"/>
                  </a:moveTo>
                  <a:cubicBezTo>
                    <a:pt x="0" y="1437818"/>
                    <a:pt x="5080" y="1444168"/>
                    <a:pt x="65681" y="1445438"/>
                  </a:cubicBezTo>
                  <a:cubicBezTo>
                    <a:pt x="136141" y="1446708"/>
                    <a:pt x="197794" y="1446708"/>
                    <a:pt x="268254" y="1446708"/>
                  </a:cubicBezTo>
                  <a:cubicBezTo>
                    <a:pt x="550095" y="1447978"/>
                    <a:pt x="831936" y="1447978"/>
                    <a:pt x="1122584" y="1449248"/>
                  </a:cubicBezTo>
                  <a:cubicBezTo>
                    <a:pt x="1281120" y="1450518"/>
                    <a:pt x="1439655" y="1451788"/>
                    <a:pt x="1589383" y="1453058"/>
                  </a:cubicBezTo>
                  <a:cubicBezTo>
                    <a:pt x="1853609" y="1454328"/>
                    <a:pt x="2109027" y="1454328"/>
                    <a:pt x="2373253" y="1455598"/>
                  </a:cubicBezTo>
                  <a:cubicBezTo>
                    <a:pt x="2478944" y="1455598"/>
                    <a:pt x="2575826" y="1455598"/>
                    <a:pt x="2681517" y="1454328"/>
                  </a:cubicBezTo>
                  <a:cubicBezTo>
                    <a:pt x="2725555" y="1454328"/>
                    <a:pt x="2778400" y="1453058"/>
                    <a:pt x="2822438" y="1453058"/>
                  </a:cubicBezTo>
                  <a:cubicBezTo>
                    <a:pt x="2998588" y="1454328"/>
                    <a:pt x="6521600" y="1445438"/>
                    <a:pt x="6697750" y="1446708"/>
                  </a:cubicBezTo>
                  <a:cubicBezTo>
                    <a:pt x="6944361" y="1447978"/>
                    <a:pt x="7622541" y="1447978"/>
                    <a:pt x="7869151" y="1447978"/>
                  </a:cubicBezTo>
                  <a:cubicBezTo>
                    <a:pt x="7966035" y="1447978"/>
                    <a:pt x="8054110" y="1446708"/>
                    <a:pt x="8150992" y="1446708"/>
                  </a:cubicBezTo>
                  <a:lnTo>
                    <a:pt x="8626599" y="1450518"/>
                  </a:lnTo>
                  <a:cubicBezTo>
                    <a:pt x="8970093" y="1453058"/>
                    <a:pt x="9304779" y="1450518"/>
                    <a:pt x="9648272" y="1454328"/>
                  </a:cubicBezTo>
                  <a:cubicBezTo>
                    <a:pt x="10220762" y="1459408"/>
                    <a:pt x="10802058" y="1453058"/>
                    <a:pt x="11139162" y="1458138"/>
                  </a:cubicBezTo>
                  <a:cubicBezTo>
                    <a:pt x="11159482" y="1459408"/>
                    <a:pt x="11179801" y="1458138"/>
                    <a:pt x="11202662" y="1458138"/>
                  </a:cubicBezTo>
                  <a:lnTo>
                    <a:pt x="11202662" y="1398448"/>
                  </a:lnTo>
                  <a:cubicBezTo>
                    <a:pt x="11201391" y="1339056"/>
                    <a:pt x="11200122" y="1287139"/>
                    <a:pt x="11200122" y="1231977"/>
                  </a:cubicBezTo>
                  <a:cubicBezTo>
                    <a:pt x="11200122" y="1168162"/>
                    <a:pt x="11203932" y="1103266"/>
                    <a:pt x="11197582" y="1039452"/>
                  </a:cubicBezTo>
                  <a:cubicBezTo>
                    <a:pt x="11189962" y="997269"/>
                    <a:pt x="11178532" y="165517"/>
                    <a:pt x="11178532" y="123335"/>
                  </a:cubicBezTo>
                  <a:cubicBezTo>
                    <a:pt x="11175991" y="94132"/>
                    <a:pt x="11174722" y="63847"/>
                    <a:pt x="11172182" y="34643"/>
                  </a:cubicBezTo>
                  <a:cubicBezTo>
                    <a:pt x="11172182" y="25991"/>
                    <a:pt x="11170912" y="17338"/>
                    <a:pt x="11169641" y="6350"/>
                  </a:cubicBezTo>
                  <a:cubicBezTo>
                    <a:pt x="11159482" y="3810"/>
                    <a:pt x="11150591" y="2540"/>
                    <a:pt x="11140432" y="1270"/>
                  </a:cubicBezTo>
                  <a:cubicBezTo>
                    <a:pt x="11132812" y="0"/>
                    <a:pt x="11125191" y="1270"/>
                    <a:pt x="11118841" y="1270"/>
                  </a:cubicBezTo>
                  <a:lnTo>
                    <a:pt x="21643" y="6350"/>
                  </a:lnTo>
                  <a:lnTo>
                    <a:pt x="2540" y="142892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1430" y="16510"/>
              <a:ext cx="11179802" cy="1449248"/>
            </a:xfrm>
            <a:custGeom>
              <a:avLst/>
              <a:gdLst/>
              <a:ahLst/>
              <a:cxnLst/>
              <a:rect l="l" t="t" r="r" b="b"/>
              <a:pathLst>
                <a:path w="11179802" h="1449248">
                  <a:moveTo>
                    <a:pt x="11179802" y="1449248"/>
                  </a:moveTo>
                  <a:lnTo>
                    <a:pt x="0" y="1441628"/>
                  </a:lnTo>
                  <a:lnTo>
                    <a:pt x="0" y="514693"/>
                  </a:lnTo>
                  <a:lnTo>
                    <a:pt x="7620" y="20320"/>
                  </a:lnTo>
                  <a:lnTo>
                    <a:pt x="5623479" y="0"/>
                  </a:lnTo>
                  <a:lnTo>
                    <a:pt x="11158211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-3810" y="0"/>
              <a:ext cx="11209011" cy="1475918"/>
            </a:xfrm>
            <a:custGeom>
              <a:avLst/>
              <a:gdLst/>
              <a:ahLst/>
              <a:cxnLst/>
              <a:rect l="l" t="t" r="r" b="b"/>
              <a:pathLst>
                <a:path w="11209011" h="1475918">
                  <a:moveTo>
                    <a:pt x="11174722" y="21590"/>
                  </a:moveTo>
                  <a:cubicBezTo>
                    <a:pt x="11175992" y="34290"/>
                    <a:pt x="11175992" y="44450"/>
                    <a:pt x="11177261" y="54217"/>
                  </a:cubicBezTo>
                  <a:cubicBezTo>
                    <a:pt x="11179801" y="83420"/>
                    <a:pt x="11181072" y="113705"/>
                    <a:pt x="11183611" y="142908"/>
                  </a:cubicBezTo>
                  <a:cubicBezTo>
                    <a:pt x="11183611" y="185090"/>
                    <a:pt x="11196311" y="1016842"/>
                    <a:pt x="11202661" y="1059025"/>
                  </a:cubicBezTo>
                  <a:cubicBezTo>
                    <a:pt x="11209011" y="1122839"/>
                    <a:pt x="11205201" y="1187736"/>
                    <a:pt x="11205201" y="1251550"/>
                  </a:cubicBezTo>
                  <a:cubicBezTo>
                    <a:pt x="11205201" y="1307793"/>
                    <a:pt x="11206472" y="1359710"/>
                    <a:pt x="11207742" y="1414958"/>
                  </a:cubicBezTo>
                  <a:lnTo>
                    <a:pt x="11207742" y="1474648"/>
                  </a:lnTo>
                  <a:cubicBezTo>
                    <a:pt x="11184882" y="1474648"/>
                    <a:pt x="11164561" y="1475918"/>
                    <a:pt x="11144242" y="1474648"/>
                  </a:cubicBezTo>
                  <a:cubicBezTo>
                    <a:pt x="10588550" y="1469568"/>
                    <a:pt x="10007254" y="1475918"/>
                    <a:pt x="9434764" y="1470838"/>
                  </a:cubicBezTo>
                  <a:cubicBezTo>
                    <a:pt x="9091270" y="1467028"/>
                    <a:pt x="8756584" y="1469568"/>
                    <a:pt x="8413091" y="1467028"/>
                  </a:cubicBezTo>
                  <a:lnTo>
                    <a:pt x="7937484" y="1463218"/>
                  </a:lnTo>
                  <a:cubicBezTo>
                    <a:pt x="7840601" y="1463218"/>
                    <a:pt x="7752526" y="1464488"/>
                    <a:pt x="7655643" y="1464488"/>
                  </a:cubicBezTo>
                  <a:cubicBezTo>
                    <a:pt x="7409032" y="1463218"/>
                    <a:pt x="6730852" y="1464488"/>
                    <a:pt x="6484242" y="1463218"/>
                  </a:cubicBezTo>
                  <a:cubicBezTo>
                    <a:pt x="6308091" y="1461948"/>
                    <a:pt x="2785080" y="1470838"/>
                    <a:pt x="2608929" y="1469568"/>
                  </a:cubicBezTo>
                  <a:cubicBezTo>
                    <a:pt x="2564891" y="1469568"/>
                    <a:pt x="2512046" y="1470838"/>
                    <a:pt x="2468009" y="1470838"/>
                  </a:cubicBezTo>
                  <a:cubicBezTo>
                    <a:pt x="2362318" y="1470838"/>
                    <a:pt x="2265435" y="1472108"/>
                    <a:pt x="2159745" y="1472108"/>
                  </a:cubicBezTo>
                  <a:cubicBezTo>
                    <a:pt x="1895519" y="1472108"/>
                    <a:pt x="1640101" y="1470838"/>
                    <a:pt x="1375875" y="1469568"/>
                  </a:cubicBezTo>
                  <a:cubicBezTo>
                    <a:pt x="1217339" y="1468298"/>
                    <a:pt x="1058804" y="1467028"/>
                    <a:pt x="909076" y="1465758"/>
                  </a:cubicBezTo>
                  <a:cubicBezTo>
                    <a:pt x="627235" y="1464488"/>
                    <a:pt x="345394" y="1463218"/>
                    <a:pt x="54746" y="1463218"/>
                  </a:cubicBezTo>
                  <a:cubicBezTo>
                    <a:pt x="38100" y="1463218"/>
                    <a:pt x="29210" y="1463218"/>
                    <a:pt x="19050" y="1461948"/>
                  </a:cubicBezTo>
                  <a:cubicBezTo>
                    <a:pt x="10160" y="1460678"/>
                    <a:pt x="5080" y="1454328"/>
                    <a:pt x="7620" y="1445438"/>
                  </a:cubicBezTo>
                  <a:cubicBezTo>
                    <a:pt x="16510" y="1413790"/>
                    <a:pt x="12700" y="1386750"/>
                    <a:pt x="11430" y="1358629"/>
                  </a:cubicBezTo>
                  <a:cubicBezTo>
                    <a:pt x="10160" y="1301304"/>
                    <a:pt x="6350" y="1245060"/>
                    <a:pt x="7620" y="1187736"/>
                  </a:cubicBezTo>
                  <a:cubicBezTo>
                    <a:pt x="5080" y="1116350"/>
                    <a:pt x="0" y="232681"/>
                    <a:pt x="7620" y="160214"/>
                  </a:cubicBezTo>
                  <a:cubicBezTo>
                    <a:pt x="8890" y="146153"/>
                    <a:pt x="7620" y="131010"/>
                    <a:pt x="8890" y="116949"/>
                  </a:cubicBezTo>
                  <a:cubicBezTo>
                    <a:pt x="10160" y="94236"/>
                    <a:pt x="12700" y="6935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25206" y="30480"/>
                    <a:pt x="266126" y="29210"/>
                  </a:cubicBezTo>
                  <a:cubicBezTo>
                    <a:pt x="503930" y="25400"/>
                    <a:pt x="741733" y="22860"/>
                    <a:pt x="988344" y="20320"/>
                  </a:cubicBezTo>
                  <a:cubicBezTo>
                    <a:pt x="1155687" y="17780"/>
                    <a:pt x="1323030" y="16510"/>
                    <a:pt x="1481565" y="13970"/>
                  </a:cubicBezTo>
                  <a:cubicBezTo>
                    <a:pt x="1640101" y="11430"/>
                    <a:pt x="1807444" y="8890"/>
                    <a:pt x="1965980" y="8890"/>
                  </a:cubicBezTo>
                  <a:cubicBezTo>
                    <a:pt x="2142130" y="7620"/>
                    <a:pt x="2318281" y="10160"/>
                    <a:pt x="2494431" y="8890"/>
                  </a:cubicBezTo>
                  <a:cubicBezTo>
                    <a:pt x="2714620" y="8890"/>
                    <a:pt x="6704430" y="6350"/>
                    <a:pt x="6924619" y="5080"/>
                  </a:cubicBezTo>
                  <a:cubicBezTo>
                    <a:pt x="7135999" y="3810"/>
                    <a:pt x="7347380" y="2540"/>
                    <a:pt x="7567568" y="2540"/>
                  </a:cubicBezTo>
                  <a:cubicBezTo>
                    <a:pt x="7928677" y="1270"/>
                    <a:pt x="8280978" y="0"/>
                    <a:pt x="8642087" y="0"/>
                  </a:cubicBezTo>
                  <a:cubicBezTo>
                    <a:pt x="8791815" y="0"/>
                    <a:pt x="8950350" y="2540"/>
                    <a:pt x="9100078" y="2540"/>
                  </a:cubicBezTo>
                  <a:cubicBezTo>
                    <a:pt x="9514032" y="3810"/>
                    <a:pt x="9936793" y="5080"/>
                    <a:pt x="10350747" y="7620"/>
                  </a:cubicBezTo>
                  <a:cubicBezTo>
                    <a:pt x="10570936" y="8890"/>
                    <a:pt x="10791124" y="12700"/>
                    <a:pt x="11011312" y="16510"/>
                  </a:cubicBezTo>
                  <a:lnTo>
                    <a:pt x="11144242" y="16510"/>
                  </a:lnTo>
                  <a:cubicBezTo>
                    <a:pt x="11155672" y="17780"/>
                    <a:pt x="11164561" y="20320"/>
                    <a:pt x="11174722" y="21590"/>
                  </a:cubicBezTo>
                  <a:close/>
                  <a:moveTo>
                    <a:pt x="11184882" y="1458138"/>
                  </a:moveTo>
                  <a:cubicBezTo>
                    <a:pt x="11186151" y="1441628"/>
                    <a:pt x="11187422" y="1428928"/>
                    <a:pt x="11187422" y="1416228"/>
                  </a:cubicBezTo>
                  <a:cubicBezTo>
                    <a:pt x="11186151" y="1354302"/>
                    <a:pt x="11184882" y="1296977"/>
                    <a:pt x="11184882" y="1235326"/>
                  </a:cubicBezTo>
                  <a:cubicBezTo>
                    <a:pt x="11184882" y="1207204"/>
                    <a:pt x="11187422" y="1179083"/>
                    <a:pt x="11186151" y="1150961"/>
                  </a:cubicBezTo>
                  <a:cubicBezTo>
                    <a:pt x="11186151" y="1125003"/>
                    <a:pt x="11184882" y="1097963"/>
                    <a:pt x="11183611" y="1072004"/>
                  </a:cubicBezTo>
                  <a:cubicBezTo>
                    <a:pt x="11178532" y="1031985"/>
                    <a:pt x="11167101" y="203478"/>
                    <a:pt x="11167101" y="163458"/>
                  </a:cubicBezTo>
                  <a:cubicBezTo>
                    <a:pt x="11164561" y="129929"/>
                    <a:pt x="11162022" y="95317"/>
                    <a:pt x="11159482" y="61788"/>
                  </a:cubicBezTo>
                  <a:cubicBezTo>
                    <a:pt x="11158211" y="44450"/>
                    <a:pt x="11156942" y="43180"/>
                    <a:pt x="11134617" y="41910"/>
                  </a:cubicBezTo>
                  <a:cubicBezTo>
                    <a:pt x="11108195" y="41910"/>
                    <a:pt x="11090580" y="41910"/>
                    <a:pt x="11064157" y="40640"/>
                  </a:cubicBezTo>
                  <a:cubicBezTo>
                    <a:pt x="10843968" y="36830"/>
                    <a:pt x="10614973" y="31750"/>
                    <a:pt x="10394785" y="30480"/>
                  </a:cubicBezTo>
                  <a:cubicBezTo>
                    <a:pt x="9857526" y="26670"/>
                    <a:pt x="9311459" y="25400"/>
                    <a:pt x="8774199" y="22860"/>
                  </a:cubicBezTo>
                  <a:lnTo>
                    <a:pt x="8140058" y="22860"/>
                  </a:lnTo>
                  <a:cubicBezTo>
                    <a:pt x="7858217" y="22860"/>
                    <a:pt x="7576376" y="22860"/>
                    <a:pt x="7303342" y="24130"/>
                  </a:cubicBezTo>
                  <a:cubicBezTo>
                    <a:pt x="7065539" y="25400"/>
                    <a:pt x="3058113" y="29210"/>
                    <a:pt x="2820310" y="29210"/>
                  </a:cubicBezTo>
                  <a:cubicBezTo>
                    <a:pt x="2432778" y="29210"/>
                    <a:pt x="2045247" y="26670"/>
                    <a:pt x="1657716" y="33020"/>
                  </a:cubicBezTo>
                  <a:cubicBezTo>
                    <a:pt x="1455143" y="36830"/>
                    <a:pt x="1261377" y="36830"/>
                    <a:pt x="1067611" y="38100"/>
                  </a:cubicBezTo>
                  <a:cubicBezTo>
                    <a:pt x="732925" y="41910"/>
                    <a:pt x="398239" y="45720"/>
                    <a:pt x="63553" y="50800"/>
                  </a:cubicBezTo>
                  <a:cubicBezTo>
                    <a:pt x="36830" y="50800"/>
                    <a:pt x="34290" y="53135"/>
                    <a:pt x="33020" y="66114"/>
                  </a:cubicBezTo>
                  <a:cubicBezTo>
                    <a:pt x="31750" y="85583"/>
                    <a:pt x="31750" y="105052"/>
                    <a:pt x="30480" y="124521"/>
                  </a:cubicBezTo>
                  <a:cubicBezTo>
                    <a:pt x="29210" y="156969"/>
                    <a:pt x="26670" y="188335"/>
                    <a:pt x="25400" y="220783"/>
                  </a:cubicBezTo>
                  <a:cubicBezTo>
                    <a:pt x="20320" y="255395"/>
                    <a:pt x="26670" y="1101207"/>
                    <a:pt x="29210" y="1135819"/>
                  </a:cubicBezTo>
                  <a:cubicBezTo>
                    <a:pt x="29210" y="1172593"/>
                    <a:pt x="29210" y="1210449"/>
                    <a:pt x="30480" y="1247224"/>
                  </a:cubicBezTo>
                  <a:cubicBezTo>
                    <a:pt x="30480" y="1274264"/>
                    <a:pt x="33020" y="1301304"/>
                    <a:pt x="33020" y="1328344"/>
                  </a:cubicBezTo>
                  <a:cubicBezTo>
                    <a:pt x="33020" y="1357547"/>
                    <a:pt x="33020" y="1386750"/>
                    <a:pt x="31750" y="1416228"/>
                  </a:cubicBezTo>
                  <a:lnTo>
                    <a:pt x="31750" y="1426388"/>
                  </a:lnTo>
                  <a:cubicBezTo>
                    <a:pt x="31750" y="1436548"/>
                    <a:pt x="35560" y="1440358"/>
                    <a:pt x="44450" y="1440358"/>
                  </a:cubicBezTo>
                  <a:cubicBezTo>
                    <a:pt x="142821" y="1440358"/>
                    <a:pt x="266126" y="1441628"/>
                    <a:pt x="380624" y="1441628"/>
                  </a:cubicBezTo>
                  <a:cubicBezTo>
                    <a:pt x="547967" y="1441628"/>
                    <a:pt x="724118" y="1439088"/>
                    <a:pt x="891461" y="1441628"/>
                  </a:cubicBezTo>
                  <a:cubicBezTo>
                    <a:pt x="1164494" y="1445438"/>
                    <a:pt x="1437528" y="1447978"/>
                    <a:pt x="1710561" y="1446708"/>
                  </a:cubicBezTo>
                  <a:cubicBezTo>
                    <a:pt x="1886712" y="1445438"/>
                    <a:pt x="2054055" y="1447978"/>
                    <a:pt x="2230205" y="1447978"/>
                  </a:cubicBezTo>
                  <a:cubicBezTo>
                    <a:pt x="2485624" y="1447978"/>
                    <a:pt x="2741042" y="1446708"/>
                    <a:pt x="2996460" y="1447978"/>
                  </a:cubicBezTo>
                  <a:cubicBezTo>
                    <a:pt x="3375184" y="1449248"/>
                    <a:pt x="7532338" y="1439088"/>
                    <a:pt x="7919869" y="1441628"/>
                  </a:cubicBezTo>
                  <a:cubicBezTo>
                    <a:pt x="8087213" y="1442898"/>
                    <a:pt x="8254555" y="1444168"/>
                    <a:pt x="8413091" y="1444168"/>
                  </a:cubicBezTo>
                  <a:cubicBezTo>
                    <a:pt x="8703739" y="1446708"/>
                    <a:pt x="8985580" y="1442898"/>
                    <a:pt x="9276229" y="1446708"/>
                  </a:cubicBezTo>
                  <a:cubicBezTo>
                    <a:pt x="9514032" y="1449248"/>
                    <a:pt x="9751835" y="1449248"/>
                    <a:pt x="9989638" y="1451788"/>
                  </a:cubicBezTo>
                  <a:cubicBezTo>
                    <a:pt x="10341940" y="1455598"/>
                    <a:pt x="10694241" y="1458138"/>
                    <a:pt x="11046542" y="1459408"/>
                  </a:cubicBezTo>
                  <a:cubicBezTo>
                    <a:pt x="11146782" y="1459408"/>
                    <a:pt x="11164561" y="1458138"/>
                    <a:pt x="11184882" y="1458138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72953" y="18566918"/>
            <a:ext cx="13476803" cy="6705742"/>
            <a:chOff x="0" y="0"/>
            <a:chExt cx="7373847" cy="3669054"/>
          </a:xfrm>
        </p:grpSpPr>
        <p:sp>
          <p:nvSpPr>
            <p:cNvPr id="21" name="Freeform 21"/>
            <p:cNvSpPr/>
            <p:nvPr/>
          </p:nvSpPr>
          <p:spPr>
            <a:xfrm>
              <a:off x="38100" y="44450"/>
              <a:ext cx="7337017" cy="3624604"/>
            </a:xfrm>
            <a:custGeom>
              <a:avLst/>
              <a:gdLst/>
              <a:ahLst/>
              <a:cxnLst/>
              <a:rect l="l" t="t" r="r" b="b"/>
              <a:pathLst>
                <a:path w="7337017" h="3624604">
                  <a:moveTo>
                    <a:pt x="2540" y="3594124"/>
                  </a:moveTo>
                  <a:cubicBezTo>
                    <a:pt x="0" y="3603014"/>
                    <a:pt x="5080" y="3609364"/>
                    <a:pt x="44620" y="3610634"/>
                  </a:cubicBezTo>
                  <a:cubicBezTo>
                    <a:pt x="90521" y="3611904"/>
                    <a:pt x="130685" y="3611904"/>
                    <a:pt x="176586" y="3611904"/>
                  </a:cubicBezTo>
                  <a:cubicBezTo>
                    <a:pt x="360191" y="3613174"/>
                    <a:pt x="543796" y="3613174"/>
                    <a:pt x="733138" y="3614444"/>
                  </a:cubicBezTo>
                  <a:cubicBezTo>
                    <a:pt x="836416" y="3615714"/>
                    <a:pt x="939694" y="3616984"/>
                    <a:pt x="1037234" y="3618254"/>
                  </a:cubicBezTo>
                  <a:cubicBezTo>
                    <a:pt x="1209363" y="3619524"/>
                    <a:pt x="1375755" y="3619524"/>
                    <a:pt x="1547885" y="3620794"/>
                  </a:cubicBezTo>
                  <a:cubicBezTo>
                    <a:pt x="1616737" y="3620794"/>
                    <a:pt x="1679851" y="3620794"/>
                    <a:pt x="1748703" y="3619524"/>
                  </a:cubicBezTo>
                  <a:cubicBezTo>
                    <a:pt x="1777391" y="3619524"/>
                    <a:pt x="1811817" y="3618254"/>
                    <a:pt x="1840505" y="3618254"/>
                  </a:cubicBezTo>
                  <a:cubicBezTo>
                    <a:pt x="1955258" y="3619524"/>
                    <a:pt x="4250320" y="3610634"/>
                    <a:pt x="4365072" y="3611904"/>
                  </a:cubicBezTo>
                  <a:cubicBezTo>
                    <a:pt x="4525726" y="3613174"/>
                    <a:pt x="4967526" y="3613174"/>
                    <a:pt x="5128180" y="3613174"/>
                  </a:cubicBezTo>
                  <a:cubicBezTo>
                    <a:pt x="5191294" y="3613174"/>
                    <a:pt x="5248671" y="3611904"/>
                    <a:pt x="5311785" y="3611904"/>
                  </a:cubicBezTo>
                  <a:lnTo>
                    <a:pt x="5621618" y="3615714"/>
                  </a:lnTo>
                  <a:cubicBezTo>
                    <a:pt x="5845387" y="3618254"/>
                    <a:pt x="6063417" y="3615714"/>
                    <a:pt x="6287186" y="3619524"/>
                  </a:cubicBezTo>
                  <a:cubicBezTo>
                    <a:pt x="6660134" y="3624604"/>
                    <a:pt x="7038818" y="3618254"/>
                    <a:pt x="7272248" y="3623334"/>
                  </a:cubicBezTo>
                  <a:cubicBezTo>
                    <a:pt x="7292567" y="3624604"/>
                    <a:pt x="7312887" y="3623334"/>
                    <a:pt x="7335748" y="3623334"/>
                  </a:cubicBezTo>
                  <a:lnTo>
                    <a:pt x="7335748" y="3563644"/>
                  </a:lnTo>
                  <a:cubicBezTo>
                    <a:pt x="7334477" y="3455188"/>
                    <a:pt x="7333207" y="3320763"/>
                    <a:pt x="7333207" y="3177937"/>
                  </a:cubicBezTo>
                  <a:cubicBezTo>
                    <a:pt x="7333207" y="3012707"/>
                    <a:pt x="7337017" y="2844676"/>
                    <a:pt x="7330667" y="2679445"/>
                  </a:cubicBezTo>
                  <a:cubicBezTo>
                    <a:pt x="7323048" y="2570225"/>
                    <a:pt x="7311617" y="416630"/>
                    <a:pt x="7311617" y="307410"/>
                  </a:cubicBezTo>
                  <a:cubicBezTo>
                    <a:pt x="7309077" y="231796"/>
                    <a:pt x="7307807" y="153382"/>
                    <a:pt x="7305267" y="77768"/>
                  </a:cubicBezTo>
                  <a:cubicBezTo>
                    <a:pt x="7305267" y="55364"/>
                    <a:pt x="7303998" y="32960"/>
                    <a:pt x="7302727" y="6350"/>
                  </a:cubicBezTo>
                  <a:cubicBezTo>
                    <a:pt x="7292567" y="3810"/>
                    <a:pt x="7283677" y="2540"/>
                    <a:pt x="7273517" y="1270"/>
                  </a:cubicBezTo>
                  <a:cubicBezTo>
                    <a:pt x="7265898" y="0"/>
                    <a:pt x="7258277" y="1270"/>
                    <a:pt x="7251927" y="1270"/>
                  </a:cubicBezTo>
                  <a:lnTo>
                    <a:pt x="15932" y="6350"/>
                  </a:lnTo>
                  <a:lnTo>
                    <a:pt x="2540" y="3594124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1430" y="16510"/>
              <a:ext cx="7312887" cy="3614444"/>
            </a:xfrm>
            <a:custGeom>
              <a:avLst/>
              <a:gdLst/>
              <a:ahLst/>
              <a:cxnLst/>
              <a:rect l="l" t="t" r="r" b="b"/>
              <a:pathLst>
                <a:path w="7312887" h="3614444">
                  <a:moveTo>
                    <a:pt x="7312887" y="3614444"/>
                  </a:moveTo>
                  <a:lnTo>
                    <a:pt x="0" y="3606824"/>
                  </a:lnTo>
                  <a:lnTo>
                    <a:pt x="0" y="1276323"/>
                  </a:lnTo>
                  <a:lnTo>
                    <a:pt x="7620" y="20320"/>
                  </a:lnTo>
                  <a:lnTo>
                    <a:pt x="3674536" y="0"/>
                  </a:lnTo>
                  <a:lnTo>
                    <a:pt x="7291297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-3810" y="0"/>
              <a:ext cx="7342097" cy="3641114"/>
            </a:xfrm>
            <a:custGeom>
              <a:avLst/>
              <a:gdLst/>
              <a:ahLst/>
              <a:cxnLst/>
              <a:rect l="l" t="t" r="r" b="b"/>
              <a:pathLst>
                <a:path w="7342097" h="3641114">
                  <a:moveTo>
                    <a:pt x="7307808" y="21590"/>
                  </a:moveTo>
                  <a:cubicBezTo>
                    <a:pt x="7309077" y="34290"/>
                    <a:pt x="7309077" y="44450"/>
                    <a:pt x="7310347" y="57806"/>
                  </a:cubicBezTo>
                  <a:cubicBezTo>
                    <a:pt x="7312887" y="133420"/>
                    <a:pt x="7314158" y="211834"/>
                    <a:pt x="7316697" y="287448"/>
                  </a:cubicBezTo>
                  <a:cubicBezTo>
                    <a:pt x="7316697" y="396668"/>
                    <a:pt x="7329397" y="2550264"/>
                    <a:pt x="7335747" y="2659483"/>
                  </a:cubicBezTo>
                  <a:cubicBezTo>
                    <a:pt x="7342097" y="2824714"/>
                    <a:pt x="7338287" y="2992745"/>
                    <a:pt x="7338287" y="3157975"/>
                  </a:cubicBezTo>
                  <a:cubicBezTo>
                    <a:pt x="7338287" y="3303602"/>
                    <a:pt x="7339558" y="3438026"/>
                    <a:pt x="7340827" y="3580154"/>
                  </a:cubicBezTo>
                  <a:lnTo>
                    <a:pt x="7340827" y="3639844"/>
                  </a:lnTo>
                  <a:cubicBezTo>
                    <a:pt x="7317967" y="3639844"/>
                    <a:pt x="7297647" y="3641114"/>
                    <a:pt x="7277327" y="3639844"/>
                  </a:cubicBezTo>
                  <a:cubicBezTo>
                    <a:pt x="6914336" y="3634764"/>
                    <a:pt x="6535652" y="3641114"/>
                    <a:pt x="6162704" y="3636034"/>
                  </a:cubicBezTo>
                  <a:cubicBezTo>
                    <a:pt x="5938936" y="3632224"/>
                    <a:pt x="5720905" y="3634764"/>
                    <a:pt x="5497136" y="3632224"/>
                  </a:cubicBezTo>
                  <a:lnTo>
                    <a:pt x="5187303" y="3628414"/>
                  </a:lnTo>
                  <a:cubicBezTo>
                    <a:pt x="5124189" y="3628414"/>
                    <a:pt x="5066813" y="3629684"/>
                    <a:pt x="5003698" y="3629684"/>
                  </a:cubicBezTo>
                  <a:cubicBezTo>
                    <a:pt x="4843044" y="3628414"/>
                    <a:pt x="4401245" y="3629684"/>
                    <a:pt x="4240591" y="3628414"/>
                  </a:cubicBezTo>
                  <a:cubicBezTo>
                    <a:pt x="4125837" y="3627144"/>
                    <a:pt x="1830776" y="3636034"/>
                    <a:pt x="1716023" y="3634764"/>
                  </a:cubicBezTo>
                  <a:cubicBezTo>
                    <a:pt x="1687335" y="3634764"/>
                    <a:pt x="1652909" y="3636034"/>
                    <a:pt x="1624221" y="3636034"/>
                  </a:cubicBezTo>
                  <a:cubicBezTo>
                    <a:pt x="1555369" y="3636034"/>
                    <a:pt x="1492255" y="3637304"/>
                    <a:pt x="1423403" y="3637304"/>
                  </a:cubicBezTo>
                  <a:cubicBezTo>
                    <a:pt x="1251273" y="3637304"/>
                    <a:pt x="1084882" y="3636034"/>
                    <a:pt x="912752" y="3634764"/>
                  </a:cubicBezTo>
                  <a:cubicBezTo>
                    <a:pt x="809474" y="3633494"/>
                    <a:pt x="706197" y="3632224"/>
                    <a:pt x="608656" y="3630954"/>
                  </a:cubicBezTo>
                  <a:cubicBezTo>
                    <a:pt x="425052" y="3629684"/>
                    <a:pt x="241447" y="3628414"/>
                    <a:pt x="52104" y="3628414"/>
                  </a:cubicBezTo>
                  <a:cubicBezTo>
                    <a:pt x="38100" y="3628414"/>
                    <a:pt x="29210" y="3628414"/>
                    <a:pt x="19050" y="3627144"/>
                  </a:cubicBezTo>
                  <a:cubicBezTo>
                    <a:pt x="10160" y="3625874"/>
                    <a:pt x="5080" y="3619524"/>
                    <a:pt x="7620" y="3610634"/>
                  </a:cubicBezTo>
                  <a:cubicBezTo>
                    <a:pt x="16510" y="3578052"/>
                    <a:pt x="12700" y="3508039"/>
                    <a:pt x="11430" y="3435226"/>
                  </a:cubicBezTo>
                  <a:cubicBezTo>
                    <a:pt x="10160" y="3286799"/>
                    <a:pt x="6350" y="3141172"/>
                    <a:pt x="7620" y="2992745"/>
                  </a:cubicBezTo>
                  <a:cubicBezTo>
                    <a:pt x="5080" y="2807911"/>
                    <a:pt x="0" y="519891"/>
                    <a:pt x="7620" y="332256"/>
                  </a:cubicBezTo>
                  <a:cubicBezTo>
                    <a:pt x="8890" y="295850"/>
                    <a:pt x="7620" y="256642"/>
                    <a:pt x="8890" y="220236"/>
                  </a:cubicBezTo>
                  <a:cubicBezTo>
                    <a:pt x="10160" y="161425"/>
                    <a:pt x="12700" y="9701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8005" y="30480"/>
                    <a:pt x="189808" y="29210"/>
                  </a:cubicBezTo>
                  <a:cubicBezTo>
                    <a:pt x="344724" y="25400"/>
                    <a:pt x="499641" y="22860"/>
                    <a:pt x="660295" y="20320"/>
                  </a:cubicBezTo>
                  <a:cubicBezTo>
                    <a:pt x="769311" y="17780"/>
                    <a:pt x="878326" y="16510"/>
                    <a:pt x="981604" y="13970"/>
                  </a:cubicBezTo>
                  <a:cubicBezTo>
                    <a:pt x="1084882" y="11430"/>
                    <a:pt x="1193897" y="8890"/>
                    <a:pt x="1297175" y="8890"/>
                  </a:cubicBezTo>
                  <a:cubicBezTo>
                    <a:pt x="1411928" y="7620"/>
                    <a:pt x="1526681" y="10160"/>
                    <a:pt x="1641434" y="8890"/>
                  </a:cubicBezTo>
                  <a:cubicBezTo>
                    <a:pt x="1784875" y="8890"/>
                    <a:pt x="4384032" y="6350"/>
                    <a:pt x="4527473" y="5080"/>
                  </a:cubicBezTo>
                  <a:cubicBezTo>
                    <a:pt x="4665177" y="3810"/>
                    <a:pt x="4802881" y="2540"/>
                    <a:pt x="4946322" y="2540"/>
                  </a:cubicBezTo>
                  <a:cubicBezTo>
                    <a:pt x="5181566" y="1270"/>
                    <a:pt x="5411072" y="0"/>
                    <a:pt x="5646315" y="0"/>
                  </a:cubicBezTo>
                  <a:cubicBezTo>
                    <a:pt x="5743856" y="0"/>
                    <a:pt x="5847133" y="2540"/>
                    <a:pt x="5944673" y="2540"/>
                  </a:cubicBezTo>
                  <a:cubicBezTo>
                    <a:pt x="6214343" y="3810"/>
                    <a:pt x="6489750" y="5080"/>
                    <a:pt x="6759420" y="7620"/>
                  </a:cubicBezTo>
                  <a:cubicBezTo>
                    <a:pt x="6902861" y="8890"/>
                    <a:pt x="7046303" y="12700"/>
                    <a:pt x="7189744" y="16510"/>
                  </a:cubicBezTo>
                  <a:lnTo>
                    <a:pt x="7277327" y="16510"/>
                  </a:lnTo>
                  <a:cubicBezTo>
                    <a:pt x="7288758" y="17780"/>
                    <a:pt x="7297647" y="20320"/>
                    <a:pt x="7307808" y="21590"/>
                  </a:cubicBezTo>
                  <a:close/>
                  <a:moveTo>
                    <a:pt x="7317967" y="3623334"/>
                  </a:moveTo>
                  <a:cubicBezTo>
                    <a:pt x="7319237" y="3606824"/>
                    <a:pt x="7320508" y="3594124"/>
                    <a:pt x="7320508" y="3581424"/>
                  </a:cubicBezTo>
                  <a:cubicBezTo>
                    <a:pt x="7319237" y="3424024"/>
                    <a:pt x="7317967" y="3275597"/>
                    <a:pt x="7317967" y="3115967"/>
                  </a:cubicBezTo>
                  <a:cubicBezTo>
                    <a:pt x="7317967" y="3043154"/>
                    <a:pt x="7320508" y="2970341"/>
                    <a:pt x="7319237" y="2897527"/>
                  </a:cubicBezTo>
                  <a:cubicBezTo>
                    <a:pt x="7319237" y="2830315"/>
                    <a:pt x="7317967" y="2760302"/>
                    <a:pt x="7316697" y="2693090"/>
                  </a:cubicBezTo>
                  <a:cubicBezTo>
                    <a:pt x="7311617" y="2589471"/>
                    <a:pt x="7300187" y="444277"/>
                    <a:pt x="7300187" y="340658"/>
                  </a:cubicBezTo>
                  <a:cubicBezTo>
                    <a:pt x="7297647" y="253842"/>
                    <a:pt x="7295108" y="164226"/>
                    <a:pt x="7292567" y="77410"/>
                  </a:cubicBezTo>
                  <a:cubicBezTo>
                    <a:pt x="7291297" y="44450"/>
                    <a:pt x="7290027" y="43180"/>
                    <a:pt x="7270071" y="41910"/>
                  </a:cubicBezTo>
                  <a:cubicBezTo>
                    <a:pt x="7252858" y="41910"/>
                    <a:pt x="7241383" y="41910"/>
                    <a:pt x="7224170" y="40640"/>
                  </a:cubicBezTo>
                  <a:cubicBezTo>
                    <a:pt x="7080728" y="36830"/>
                    <a:pt x="6931550" y="31750"/>
                    <a:pt x="6788108" y="30480"/>
                  </a:cubicBezTo>
                  <a:cubicBezTo>
                    <a:pt x="6438111" y="26670"/>
                    <a:pt x="6082377" y="25400"/>
                    <a:pt x="5732380" y="22860"/>
                  </a:cubicBezTo>
                  <a:lnTo>
                    <a:pt x="5319269" y="22860"/>
                  </a:lnTo>
                  <a:cubicBezTo>
                    <a:pt x="5135664" y="22860"/>
                    <a:pt x="4952060" y="22860"/>
                    <a:pt x="4774192" y="24130"/>
                  </a:cubicBezTo>
                  <a:cubicBezTo>
                    <a:pt x="4619276" y="25400"/>
                    <a:pt x="2008644" y="29210"/>
                    <a:pt x="1853727" y="29210"/>
                  </a:cubicBezTo>
                  <a:cubicBezTo>
                    <a:pt x="1601270" y="29210"/>
                    <a:pt x="1348814" y="26670"/>
                    <a:pt x="1096357" y="33020"/>
                  </a:cubicBezTo>
                  <a:cubicBezTo>
                    <a:pt x="964391" y="36830"/>
                    <a:pt x="838162" y="36830"/>
                    <a:pt x="711934" y="38100"/>
                  </a:cubicBezTo>
                  <a:cubicBezTo>
                    <a:pt x="493903" y="41910"/>
                    <a:pt x="275873" y="45720"/>
                    <a:pt x="57842" y="50800"/>
                  </a:cubicBezTo>
                  <a:cubicBezTo>
                    <a:pt x="36830" y="50800"/>
                    <a:pt x="34290" y="55006"/>
                    <a:pt x="33020" y="88612"/>
                  </a:cubicBezTo>
                  <a:cubicBezTo>
                    <a:pt x="31750" y="139021"/>
                    <a:pt x="31750" y="189430"/>
                    <a:pt x="30480" y="239839"/>
                  </a:cubicBezTo>
                  <a:cubicBezTo>
                    <a:pt x="29210" y="323855"/>
                    <a:pt x="26670" y="405070"/>
                    <a:pt x="25400" y="489085"/>
                  </a:cubicBezTo>
                  <a:cubicBezTo>
                    <a:pt x="20320" y="578702"/>
                    <a:pt x="26670" y="2768704"/>
                    <a:pt x="29210" y="2858320"/>
                  </a:cubicBezTo>
                  <a:cubicBezTo>
                    <a:pt x="29210" y="2953538"/>
                    <a:pt x="29210" y="3051556"/>
                    <a:pt x="30480" y="3146773"/>
                  </a:cubicBezTo>
                  <a:cubicBezTo>
                    <a:pt x="30480" y="3216786"/>
                    <a:pt x="33020" y="3286799"/>
                    <a:pt x="33020" y="3356811"/>
                  </a:cubicBezTo>
                  <a:cubicBezTo>
                    <a:pt x="33020" y="3432425"/>
                    <a:pt x="33020" y="3508039"/>
                    <a:pt x="31750" y="3581424"/>
                  </a:cubicBezTo>
                  <a:lnTo>
                    <a:pt x="31750" y="3591584"/>
                  </a:lnTo>
                  <a:cubicBezTo>
                    <a:pt x="31750" y="3601744"/>
                    <a:pt x="35560" y="3605554"/>
                    <a:pt x="44450" y="3605554"/>
                  </a:cubicBezTo>
                  <a:cubicBezTo>
                    <a:pt x="109481" y="3605554"/>
                    <a:pt x="189808" y="3606824"/>
                    <a:pt x="264397" y="3606824"/>
                  </a:cubicBezTo>
                  <a:cubicBezTo>
                    <a:pt x="373413" y="3606824"/>
                    <a:pt x="488166" y="3604284"/>
                    <a:pt x="597181" y="3606824"/>
                  </a:cubicBezTo>
                  <a:cubicBezTo>
                    <a:pt x="775048" y="3610634"/>
                    <a:pt x="952916" y="3613174"/>
                    <a:pt x="1130783" y="3611904"/>
                  </a:cubicBezTo>
                  <a:cubicBezTo>
                    <a:pt x="1245536" y="3610634"/>
                    <a:pt x="1354551" y="3613174"/>
                    <a:pt x="1469304" y="3613174"/>
                  </a:cubicBezTo>
                  <a:cubicBezTo>
                    <a:pt x="1635696" y="3613174"/>
                    <a:pt x="1802088" y="3611904"/>
                    <a:pt x="1968480" y="3613174"/>
                  </a:cubicBezTo>
                  <a:cubicBezTo>
                    <a:pt x="2215199" y="3614444"/>
                    <a:pt x="4923371" y="3604284"/>
                    <a:pt x="5175828" y="3606824"/>
                  </a:cubicBezTo>
                  <a:cubicBezTo>
                    <a:pt x="5284843" y="3608094"/>
                    <a:pt x="5393859" y="3609364"/>
                    <a:pt x="5497136" y="3609364"/>
                  </a:cubicBezTo>
                  <a:cubicBezTo>
                    <a:pt x="5686479" y="3611904"/>
                    <a:pt x="5870084" y="3608094"/>
                    <a:pt x="6059426" y="3611904"/>
                  </a:cubicBezTo>
                  <a:cubicBezTo>
                    <a:pt x="6214343" y="3614444"/>
                    <a:pt x="6369259" y="3614444"/>
                    <a:pt x="6524176" y="3616984"/>
                  </a:cubicBezTo>
                  <a:cubicBezTo>
                    <a:pt x="6753682" y="3620794"/>
                    <a:pt x="6983189" y="3623334"/>
                    <a:pt x="7212695" y="3624604"/>
                  </a:cubicBezTo>
                  <a:cubicBezTo>
                    <a:pt x="7279867" y="3624604"/>
                    <a:pt x="7297647" y="3623334"/>
                    <a:pt x="7317967" y="3623334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4054556" y="12352360"/>
            <a:ext cx="7038501" cy="11775172"/>
            <a:chOff x="0" y="0"/>
            <a:chExt cx="3851123" cy="6442798"/>
          </a:xfrm>
        </p:grpSpPr>
        <p:sp>
          <p:nvSpPr>
            <p:cNvPr id="25" name="Freeform 25"/>
            <p:cNvSpPr/>
            <p:nvPr/>
          </p:nvSpPr>
          <p:spPr>
            <a:xfrm>
              <a:off x="38100" y="44450"/>
              <a:ext cx="3814294" cy="6398348"/>
            </a:xfrm>
            <a:custGeom>
              <a:avLst/>
              <a:gdLst/>
              <a:ahLst/>
              <a:cxnLst/>
              <a:rect l="l" t="t" r="r" b="b"/>
              <a:pathLst>
                <a:path w="3814294" h="6398348">
                  <a:moveTo>
                    <a:pt x="2540" y="6367868"/>
                  </a:moveTo>
                  <a:cubicBezTo>
                    <a:pt x="0" y="6376758"/>
                    <a:pt x="5080" y="6383108"/>
                    <a:pt x="25434" y="6384378"/>
                  </a:cubicBezTo>
                  <a:cubicBezTo>
                    <a:pt x="48962" y="6385648"/>
                    <a:pt x="69549" y="6385648"/>
                    <a:pt x="93077" y="6385648"/>
                  </a:cubicBezTo>
                  <a:cubicBezTo>
                    <a:pt x="187190" y="6386918"/>
                    <a:pt x="281303" y="6386918"/>
                    <a:pt x="378357" y="6388188"/>
                  </a:cubicBezTo>
                  <a:cubicBezTo>
                    <a:pt x="431295" y="6389458"/>
                    <a:pt x="484233" y="6390728"/>
                    <a:pt x="534231" y="6391998"/>
                  </a:cubicBezTo>
                  <a:cubicBezTo>
                    <a:pt x="622462" y="6393268"/>
                    <a:pt x="707751" y="6393268"/>
                    <a:pt x="795982" y="6394538"/>
                  </a:cubicBezTo>
                  <a:cubicBezTo>
                    <a:pt x="831274" y="6394538"/>
                    <a:pt x="863625" y="6394538"/>
                    <a:pt x="898918" y="6393268"/>
                  </a:cubicBezTo>
                  <a:cubicBezTo>
                    <a:pt x="913623" y="6393268"/>
                    <a:pt x="931269" y="6391998"/>
                    <a:pt x="945974" y="6391998"/>
                  </a:cubicBezTo>
                  <a:cubicBezTo>
                    <a:pt x="1004795" y="6393268"/>
                    <a:pt x="2181204" y="6384378"/>
                    <a:pt x="2240024" y="6385648"/>
                  </a:cubicBezTo>
                  <a:cubicBezTo>
                    <a:pt x="2322373" y="6386918"/>
                    <a:pt x="2548831" y="6386918"/>
                    <a:pt x="2631180" y="6386918"/>
                  </a:cubicBezTo>
                  <a:cubicBezTo>
                    <a:pt x="2663531" y="6386918"/>
                    <a:pt x="2692942" y="6385648"/>
                    <a:pt x="2725293" y="6385648"/>
                  </a:cubicBezTo>
                  <a:lnTo>
                    <a:pt x="2884108" y="6389458"/>
                  </a:lnTo>
                  <a:cubicBezTo>
                    <a:pt x="2998808" y="6391998"/>
                    <a:pt x="3110567" y="6389458"/>
                    <a:pt x="3225267" y="6393268"/>
                  </a:cubicBezTo>
                  <a:cubicBezTo>
                    <a:pt x="3416433" y="6398348"/>
                    <a:pt x="3610540" y="6391998"/>
                    <a:pt x="3749523" y="6397078"/>
                  </a:cubicBezTo>
                  <a:cubicBezTo>
                    <a:pt x="3769844" y="6398348"/>
                    <a:pt x="3790163" y="6397078"/>
                    <a:pt x="3813023" y="6397078"/>
                  </a:cubicBezTo>
                  <a:lnTo>
                    <a:pt x="3813023" y="6337388"/>
                  </a:lnTo>
                  <a:cubicBezTo>
                    <a:pt x="3811753" y="6166078"/>
                    <a:pt x="3810483" y="5925956"/>
                    <a:pt x="3810483" y="5670826"/>
                  </a:cubicBezTo>
                  <a:cubicBezTo>
                    <a:pt x="3810483" y="5375676"/>
                    <a:pt x="3814294" y="5075524"/>
                    <a:pt x="3807944" y="4780374"/>
                  </a:cubicBezTo>
                  <a:cubicBezTo>
                    <a:pt x="3800323" y="4585274"/>
                    <a:pt x="3788894" y="738320"/>
                    <a:pt x="3788894" y="543221"/>
                  </a:cubicBezTo>
                  <a:cubicBezTo>
                    <a:pt x="3786353" y="408153"/>
                    <a:pt x="3785083" y="268081"/>
                    <a:pt x="3782544" y="133013"/>
                  </a:cubicBezTo>
                  <a:cubicBezTo>
                    <a:pt x="3782544" y="92992"/>
                    <a:pt x="3781273" y="52972"/>
                    <a:pt x="3780003" y="6350"/>
                  </a:cubicBezTo>
                  <a:cubicBezTo>
                    <a:pt x="3769844" y="3810"/>
                    <a:pt x="3760953" y="2540"/>
                    <a:pt x="3750794" y="1270"/>
                  </a:cubicBezTo>
                  <a:cubicBezTo>
                    <a:pt x="3743173" y="0"/>
                    <a:pt x="3735553" y="1270"/>
                    <a:pt x="3729203" y="1270"/>
                  </a:cubicBezTo>
                  <a:lnTo>
                    <a:pt x="10729" y="6350"/>
                  </a:lnTo>
                  <a:lnTo>
                    <a:pt x="2540" y="636786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1430" y="16510"/>
              <a:ext cx="3790164" cy="6388188"/>
            </a:xfrm>
            <a:custGeom>
              <a:avLst/>
              <a:gdLst/>
              <a:ahLst/>
              <a:cxnLst/>
              <a:rect l="l" t="t" r="r" b="b"/>
              <a:pathLst>
                <a:path w="3790164" h="6388188">
                  <a:moveTo>
                    <a:pt x="3790164" y="6388188"/>
                  </a:moveTo>
                  <a:lnTo>
                    <a:pt x="0" y="6380568"/>
                  </a:lnTo>
                  <a:lnTo>
                    <a:pt x="0" y="2252015"/>
                  </a:lnTo>
                  <a:lnTo>
                    <a:pt x="7620" y="20320"/>
                  </a:lnTo>
                  <a:lnTo>
                    <a:pt x="1899066" y="0"/>
                  </a:lnTo>
                  <a:lnTo>
                    <a:pt x="3768573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3810" y="0"/>
              <a:ext cx="3819373" cy="6414858"/>
            </a:xfrm>
            <a:custGeom>
              <a:avLst/>
              <a:gdLst/>
              <a:ahLst/>
              <a:cxnLst/>
              <a:rect l="l" t="t" r="r" b="b"/>
              <a:pathLst>
                <a:path w="3819373" h="6414858">
                  <a:moveTo>
                    <a:pt x="3785083" y="21590"/>
                  </a:moveTo>
                  <a:cubicBezTo>
                    <a:pt x="3786354" y="34290"/>
                    <a:pt x="3786354" y="44450"/>
                    <a:pt x="3787623" y="62404"/>
                  </a:cubicBezTo>
                  <a:cubicBezTo>
                    <a:pt x="3790163" y="197473"/>
                    <a:pt x="3791433" y="337544"/>
                    <a:pt x="3793973" y="472613"/>
                  </a:cubicBezTo>
                  <a:cubicBezTo>
                    <a:pt x="3793973" y="667712"/>
                    <a:pt x="3806673" y="4514666"/>
                    <a:pt x="3813023" y="4709765"/>
                  </a:cubicBezTo>
                  <a:cubicBezTo>
                    <a:pt x="3819373" y="5004915"/>
                    <a:pt x="3815563" y="5305068"/>
                    <a:pt x="3815563" y="5600217"/>
                  </a:cubicBezTo>
                  <a:cubicBezTo>
                    <a:pt x="3815563" y="5860350"/>
                    <a:pt x="3816833" y="6100471"/>
                    <a:pt x="3818104" y="6353898"/>
                  </a:cubicBezTo>
                  <a:lnTo>
                    <a:pt x="3818104" y="6413588"/>
                  </a:lnTo>
                  <a:cubicBezTo>
                    <a:pt x="3795243" y="6413588"/>
                    <a:pt x="3774923" y="6414858"/>
                    <a:pt x="3754604" y="6413588"/>
                  </a:cubicBezTo>
                  <a:cubicBezTo>
                    <a:pt x="3567161" y="6408508"/>
                    <a:pt x="3373054" y="6414858"/>
                    <a:pt x="3181887" y="6409778"/>
                  </a:cubicBezTo>
                  <a:cubicBezTo>
                    <a:pt x="3067187" y="6405968"/>
                    <a:pt x="2955428" y="6408508"/>
                    <a:pt x="2840728" y="6405968"/>
                  </a:cubicBezTo>
                  <a:lnTo>
                    <a:pt x="2681913" y="6402158"/>
                  </a:lnTo>
                  <a:cubicBezTo>
                    <a:pt x="2649562" y="6402158"/>
                    <a:pt x="2620152" y="6403428"/>
                    <a:pt x="2587800" y="6403428"/>
                  </a:cubicBezTo>
                  <a:cubicBezTo>
                    <a:pt x="2505452" y="6402158"/>
                    <a:pt x="2278993" y="6403428"/>
                    <a:pt x="2196644" y="6402158"/>
                  </a:cubicBezTo>
                  <a:cubicBezTo>
                    <a:pt x="2137824" y="6400888"/>
                    <a:pt x="961415" y="6409778"/>
                    <a:pt x="902594" y="6408508"/>
                  </a:cubicBezTo>
                  <a:cubicBezTo>
                    <a:pt x="887889" y="6408508"/>
                    <a:pt x="870243" y="6409778"/>
                    <a:pt x="855538" y="6409778"/>
                  </a:cubicBezTo>
                  <a:cubicBezTo>
                    <a:pt x="820246" y="6409778"/>
                    <a:pt x="787894" y="6411048"/>
                    <a:pt x="752602" y="6411048"/>
                  </a:cubicBezTo>
                  <a:cubicBezTo>
                    <a:pt x="664372" y="6411048"/>
                    <a:pt x="579082" y="6409778"/>
                    <a:pt x="490851" y="6408508"/>
                  </a:cubicBezTo>
                  <a:cubicBezTo>
                    <a:pt x="437913" y="6407238"/>
                    <a:pt x="384974" y="6405968"/>
                    <a:pt x="334977" y="6404698"/>
                  </a:cubicBezTo>
                  <a:cubicBezTo>
                    <a:pt x="240864" y="6403428"/>
                    <a:pt x="146752" y="6402158"/>
                    <a:pt x="49698" y="6402158"/>
                  </a:cubicBezTo>
                  <a:cubicBezTo>
                    <a:pt x="38100" y="6402158"/>
                    <a:pt x="29210" y="6402158"/>
                    <a:pt x="19050" y="6400888"/>
                  </a:cubicBezTo>
                  <a:cubicBezTo>
                    <a:pt x="10160" y="6399618"/>
                    <a:pt x="5080" y="6393268"/>
                    <a:pt x="7620" y="6384378"/>
                  </a:cubicBezTo>
                  <a:cubicBezTo>
                    <a:pt x="16510" y="6350599"/>
                    <a:pt x="12700" y="6225536"/>
                    <a:pt x="11430" y="6095469"/>
                  </a:cubicBezTo>
                  <a:cubicBezTo>
                    <a:pt x="10160" y="5830334"/>
                    <a:pt x="6350" y="5570202"/>
                    <a:pt x="7620" y="5305068"/>
                  </a:cubicBezTo>
                  <a:cubicBezTo>
                    <a:pt x="5080" y="4974900"/>
                    <a:pt x="0" y="887823"/>
                    <a:pt x="7620" y="552653"/>
                  </a:cubicBezTo>
                  <a:cubicBezTo>
                    <a:pt x="8890" y="487620"/>
                    <a:pt x="7620" y="417584"/>
                    <a:pt x="8890" y="352551"/>
                  </a:cubicBezTo>
                  <a:cubicBezTo>
                    <a:pt x="10160" y="247498"/>
                    <a:pt x="12700" y="13244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226" y="30480"/>
                    <a:pt x="120282" y="29210"/>
                  </a:cubicBezTo>
                  <a:cubicBezTo>
                    <a:pt x="199690" y="25400"/>
                    <a:pt x="279098" y="22860"/>
                    <a:pt x="361446" y="20320"/>
                  </a:cubicBezTo>
                  <a:cubicBezTo>
                    <a:pt x="417326" y="17780"/>
                    <a:pt x="473205" y="16510"/>
                    <a:pt x="526144" y="13970"/>
                  </a:cubicBezTo>
                  <a:cubicBezTo>
                    <a:pt x="579082" y="11430"/>
                    <a:pt x="634961" y="8890"/>
                    <a:pt x="687900" y="8890"/>
                  </a:cubicBezTo>
                  <a:cubicBezTo>
                    <a:pt x="746720" y="7620"/>
                    <a:pt x="805541" y="10160"/>
                    <a:pt x="864361" y="8890"/>
                  </a:cubicBezTo>
                  <a:cubicBezTo>
                    <a:pt x="937887" y="8890"/>
                    <a:pt x="2270170" y="6350"/>
                    <a:pt x="2343695" y="5080"/>
                  </a:cubicBezTo>
                  <a:cubicBezTo>
                    <a:pt x="2414280" y="3810"/>
                    <a:pt x="2484865" y="2540"/>
                    <a:pt x="2558390" y="2540"/>
                  </a:cubicBezTo>
                  <a:cubicBezTo>
                    <a:pt x="2678972" y="1270"/>
                    <a:pt x="2796613" y="0"/>
                    <a:pt x="2917195" y="0"/>
                  </a:cubicBezTo>
                  <a:cubicBezTo>
                    <a:pt x="2967192" y="0"/>
                    <a:pt x="3020131" y="2540"/>
                    <a:pt x="3070128" y="2540"/>
                  </a:cubicBezTo>
                  <a:cubicBezTo>
                    <a:pt x="3208356" y="3810"/>
                    <a:pt x="3349525" y="5080"/>
                    <a:pt x="3487754" y="7620"/>
                  </a:cubicBezTo>
                  <a:cubicBezTo>
                    <a:pt x="3561279" y="8890"/>
                    <a:pt x="3634805" y="12700"/>
                    <a:pt x="3708330" y="16510"/>
                  </a:cubicBezTo>
                  <a:lnTo>
                    <a:pt x="3754604" y="16510"/>
                  </a:lnTo>
                  <a:cubicBezTo>
                    <a:pt x="3766033" y="17780"/>
                    <a:pt x="3774923" y="20320"/>
                    <a:pt x="3785083" y="21590"/>
                  </a:cubicBezTo>
                  <a:close/>
                  <a:moveTo>
                    <a:pt x="3795243" y="6397078"/>
                  </a:moveTo>
                  <a:cubicBezTo>
                    <a:pt x="3796513" y="6380568"/>
                    <a:pt x="3797783" y="6367868"/>
                    <a:pt x="3797783" y="6355168"/>
                  </a:cubicBezTo>
                  <a:cubicBezTo>
                    <a:pt x="3796513" y="6075459"/>
                    <a:pt x="3795243" y="5810325"/>
                    <a:pt x="3795243" y="5525179"/>
                  </a:cubicBezTo>
                  <a:cubicBezTo>
                    <a:pt x="3795243" y="5395114"/>
                    <a:pt x="3797783" y="5265048"/>
                    <a:pt x="3796513" y="5134982"/>
                  </a:cubicBezTo>
                  <a:cubicBezTo>
                    <a:pt x="3796513" y="5014921"/>
                    <a:pt x="3795243" y="4889857"/>
                    <a:pt x="3793973" y="4769796"/>
                  </a:cubicBezTo>
                  <a:cubicBezTo>
                    <a:pt x="3788893" y="4584702"/>
                    <a:pt x="3777463" y="752755"/>
                    <a:pt x="3777463" y="567661"/>
                  </a:cubicBezTo>
                  <a:cubicBezTo>
                    <a:pt x="3774923" y="412582"/>
                    <a:pt x="3772383" y="252501"/>
                    <a:pt x="3769843" y="97422"/>
                  </a:cubicBezTo>
                  <a:cubicBezTo>
                    <a:pt x="3768573" y="44450"/>
                    <a:pt x="3767304" y="43180"/>
                    <a:pt x="3749504" y="41910"/>
                  </a:cubicBezTo>
                  <a:cubicBezTo>
                    <a:pt x="3740681" y="41910"/>
                    <a:pt x="3734799" y="41910"/>
                    <a:pt x="3725976" y="40640"/>
                  </a:cubicBezTo>
                  <a:cubicBezTo>
                    <a:pt x="3652450" y="36830"/>
                    <a:pt x="3575984" y="31750"/>
                    <a:pt x="3502458" y="30480"/>
                  </a:cubicBezTo>
                  <a:cubicBezTo>
                    <a:pt x="3323056" y="26670"/>
                    <a:pt x="3140713" y="25400"/>
                    <a:pt x="2961310" y="22860"/>
                  </a:cubicBezTo>
                  <a:lnTo>
                    <a:pt x="2749557" y="22860"/>
                  </a:lnTo>
                  <a:cubicBezTo>
                    <a:pt x="2655444" y="22860"/>
                    <a:pt x="2561331" y="22860"/>
                    <a:pt x="2470160" y="24130"/>
                  </a:cubicBezTo>
                  <a:cubicBezTo>
                    <a:pt x="2390752" y="25400"/>
                    <a:pt x="1052586" y="29210"/>
                    <a:pt x="973179" y="29210"/>
                  </a:cubicBezTo>
                  <a:cubicBezTo>
                    <a:pt x="843774" y="29210"/>
                    <a:pt x="714369" y="26670"/>
                    <a:pt x="584964" y="33020"/>
                  </a:cubicBezTo>
                  <a:cubicBezTo>
                    <a:pt x="517320" y="36830"/>
                    <a:pt x="452618" y="36830"/>
                    <a:pt x="387915" y="38100"/>
                  </a:cubicBezTo>
                  <a:cubicBezTo>
                    <a:pt x="276157" y="41910"/>
                    <a:pt x="164398" y="45720"/>
                    <a:pt x="52639" y="50800"/>
                  </a:cubicBezTo>
                  <a:cubicBezTo>
                    <a:pt x="36830" y="50800"/>
                    <a:pt x="34290" y="57402"/>
                    <a:pt x="33020" y="117432"/>
                  </a:cubicBezTo>
                  <a:cubicBezTo>
                    <a:pt x="31750" y="207478"/>
                    <a:pt x="31750" y="297524"/>
                    <a:pt x="30480" y="387570"/>
                  </a:cubicBezTo>
                  <a:cubicBezTo>
                    <a:pt x="29210" y="537646"/>
                    <a:pt x="26670" y="682720"/>
                    <a:pt x="25400" y="832796"/>
                  </a:cubicBezTo>
                  <a:cubicBezTo>
                    <a:pt x="20320" y="992877"/>
                    <a:pt x="26670" y="4904865"/>
                    <a:pt x="29210" y="5064946"/>
                  </a:cubicBezTo>
                  <a:cubicBezTo>
                    <a:pt x="29210" y="5235032"/>
                    <a:pt x="29210" y="5410121"/>
                    <a:pt x="30480" y="5580207"/>
                  </a:cubicBezTo>
                  <a:cubicBezTo>
                    <a:pt x="30480" y="5705271"/>
                    <a:pt x="33020" y="5830334"/>
                    <a:pt x="33020" y="5955398"/>
                  </a:cubicBezTo>
                  <a:cubicBezTo>
                    <a:pt x="33020" y="6090467"/>
                    <a:pt x="33020" y="6225536"/>
                    <a:pt x="31750" y="6355168"/>
                  </a:cubicBezTo>
                  <a:lnTo>
                    <a:pt x="31750" y="6365328"/>
                  </a:lnTo>
                  <a:cubicBezTo>
                    <a:pt x="31750" y="6375488"/>
                    <a:pt x="35560" y="6379298"/>
                    <a:pt x="44450" y="6379298"/>
                  </a:cubicBezTo>
                  <a:cubicBezTo>
                    <a:pt x="79108" y="6379298"/>
                    <a:pt x="120282" y="6380568"/>
                    <a:pt x="158516" y="6380568"/>
                  </a:cubicBezTo>
                  <a:cubicBezTo>
                    <a:pt x="214395" y="6380568"/>
                    <a:pt x="273216" y="6378028"/>
                    <a:pt x="329095" y="6380568"/>
                  </a:cubicBezTo>
                  <a:cubicBezTo>
                    <a:pt x="420267" y="6384378"/>
                    <a:pt x="511438" y="6386918"/>
                    <a:pt x="602610" y="6385648"/>
                  </a:cubicBezTo>
                  <a:cubicBezTo>
                    <a:pt x="661431" y="6384378"/>
                    <a:pt x="717310" y="6386918"/>
                    <a:pt x="776130" y="6386918"/>
                  </a:cubicBezTo>
                  <a:cubicBezTo>
                    <a:pt x="861420" y="6386918"/>
                    <a:pt x="946710" y="6385648"/>
                    <a:pt x="1031999" y="6386918"/>
                  </a:cubicBezTo>
                  <a:cubicBezTo>
                    <a:pt x="1158463" y="6388188"/>
                    <a:pt x="2546626" y="6378028"/>
                    <a:pt x="2676031" y="6380568"/>
                  </a:cubicBezTo>
                  <a:cubicBezTo>
                    <a:pt x="2731911" y="6381838"/>
                    <a:pt x="2787790" y="6383108"/>
                    <a:pt x="2840728" y="6383108"/>
                  </a:cubicBezTo>
                  <a:cubicBezTo>
                    <a:pt x="2937782" y="6385648"/>
                    <a:pt x="3031895" y="6381838"/>
                    <a:pt x="3128949" y="6385648"/>
                  </a:cubicBezTo>
                  <a:cubicBezTo>
                    <a:pt x="3208356" y="6388188"/>
                    <a:pt x="3287764" y="6388188"/>
                    <a:pt x="3367171" y="6390728"/>
                  </a:cubicBezTo>
                  <a:cubicBezTo>
                    <a:pt x="3484812" y="6394538"/>
                    <a:pt x="3602453" y="6397078"/>
                    <a:pt x="3720094" y="6398348"/>
                  </a:cubicBezTo>
                  <a:cubicBezTo>
                    <a:pt x="3757143" y="6398348"/>
                    <a:pt x="3774923" y="6397078"/>
                    <a:pt x="3795243" y="6397078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</p:grpSp>
      <p:sp>
        <p:nvSpPr>
          <p:cNvPr id="28" name="Freeform 28"/>
          <p:cNvSpPr/>
          <p:nvPr/>
        </p:nvSpPr>
        <p:spPr>
          <a:xfrm>
            <a:off x="548662" y="12615595"/>
            <a:ext cx="6579544" cy="4921134"/>
          </a:xfrm>
          <a:custGeom>
            <a:avLst/>
            <a:gdLst/>
            <a:ahLst/>
            <a:cxnLst/>
            <a:rect l="l" t="t" r="r" b="b"/>
            <a:pathLst>
              <a:path w="6579544" h="4921134">
                <a:moveTo>
                  <a:pt x="0" y="0"/>
                </a:moveTo>
                <a:lnTo>
                  <a:pt x="6579544" y="0"/>
                </a:lnTo>
                <a:lnTo>
                  <a:pt x="6579544" y="4921134"/>
                </a:lnTo>
                <a:lnTo>
                  <a:pt x="0" y="492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65" r="-18468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70658" y="18758215"/>
            <a:ext cx="7943239" cy="6245372"/>
          </a:xfrm>
          <a:custGeom>
            <a:avLst/>
            <a:gdLst/>
            <a:ahLst/>
            <a:cxnLst/>
            <a:rect l="l" t="t" r="r" b="b"/>
            <a:pathLst>
              <a:path w="7943239" h="6245372">
                <a:moveTo>
                  <a:pt x="0" y="0"/>
                </a:moveTo>
                <a:lnTo>
                  <a:pt x="7943240" y="0"/>
                </a:lnTo>
                <a:lnTo>
                  <a:pt x="7943240" y="6245372"/>
                </a:lnTo>
                <a:lnTo>
                  <a:pt x="0" y="6245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267344" y="12615595"/>
            <a:ext cx="6670353" cy="5316822"/>
          </a:xfrm>
          <a:custGeom>
            <a:avLst/>
            <a:gdLst/>
            <a:ahLst/>
            <a:cxnLst/>
            <a:rect l="l" t="t" r="r" b="b"/>
            <a:pathLst>
              <a:path w="6670353" h="5316822">
                <a:moveTo>
                  <a:pt x="0" y="0"/>
                </a:moveTo>
                <a:lnTo>
                  <a:pt x="6670353" y="0"/>
                </a:lnTo>
                <a:lnTo>
                  <a:pt x="6670353" y="5316822"/>
                </a:lnTo>
                <a:lnTo>
                  <a:pt x="0" y="53168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895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72953" y="2779442"/>
            <a:ext cx="403239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517">
                <a:solidFill>
                  <a:srgbClr val="F5F5F5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INTRODUCTION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2953" y="7172042"/>
            <a:ext cx="822840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26"/>
              </a:lnSpc>
              <a:spcBef>
                <a:spcPct val="0"/>
              </a:spcBef>
            </a:pPr>
            <a:r>
              <a:rPr lang="en-US" sz="3522" u="none">
                <a:solidFill>
                  <a:srgbClr val="F5F5F5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METHODOLOGY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6881" y="11788729"/>
            <a:ext cx="4314831" cy="62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59"/>
              </a:lnSpc>
              <a:spcBef>
                <a:spcPct val="0"/>
              </a:spcBef>
            </a:pPr>
            <a:r>
              <a:rPr lang="en-US" sz="4216">
                <a:solidFill>
                  <a:srgbClr val="F5F5F5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RESULTS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8662" y="25548886"/>
            <a:ext cx="18285822" cy="64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27"/>
              </a:lnSpc>
              <a:spcBef>
                <a:spcPct val="0"/>
              </a:spcBef>
            </a:pPr>
            <a:r>
              <a:rPr lang="en-US" sz="4272" u="none">
                <a:solidFill>
                  <a:srgbClr val="F5F5F5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CONCLUSION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6926" y="4332017"/>
            <a:ext cx="20510771" cy="311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8"/>
              </a:lnSpc>
            </a:pPr>
            <a:endParaRPr/>
          </a:p>
          <a:p>
            <a:pPr algn="l">
              <a:lnSpc>
                <a:spcPts val="3588"/>
              </a:lnSpc>
            </a:pPr>
            <a:r>
              <a:rPr lang="en-US" sz="2562" b="1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Objectives</a:t>
            </a:r>
            <a:r>
              <a:rPr lang="en-US" sz="2562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marL="553350" lvl="1" indent="-276675" algn="l">
              <a:lnSpc>
                <a:spcPts val="3588"/>
              </a:lnSpc>
              <a:buAutoNum type="arabicPeriod"/>
            </a:pPr>
            <a:r>
              <a:rPr lang="en-US" sz="2562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Investigate the effectiveness of </a:t>
            </a:r>
            <a:r>
              <a:rPr lang="en-US" sz="2562" b="1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game-based oromotor exercises (OME)</a:t>
            </a:r>
            <a:r>
              <a:rPr lang="en-US" sz="2562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 in improving laryngeal elevation functions in adults.</a:t>
            </a:r>
          </a:p>
          <a:p>
            <a:pPr marL="553350" lvl="1" indent="-276675" algn="l">
              <a:lnSpc>
                <a:spcPts val="3588"/>
              </a:lnSpc>
              <a:buAutoNum type="arabicPeriod"/>
            </a:pPr>
            <a:r>
              <a:rPr lang="en-US" sz="2562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Compare adherence rates between </a:t>
            </a:r>
            <a:r>
              <a:rPr lang="en-US" sz="2562" b="1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game-based OME</a:t>
            </a:r>
            <a:r>
              <a:rPr lang="en-US" sz="2562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-US" sz="2562" b="1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traditional OME</a:t>
            </a:r>
            <a:r>
              <a:rPr lang="en-US" sz="2562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 during home practice.</a:t>
            </a:r>
          </a:p>
          <a:p>
            <a:pPr marL="0" lvl="0" indent="0" algn="l">
              <a:lnSpc>
                <a:spcPts val="3588"/>
              </a:lnSpc>
              <a:spcBef>
                <a:spcPct val="0"/>
              </a:spcBef>
            </a:pPr>
            <a:r>
              <a:rPr lang="en-US" sz="2562" b="1">
                <a:solidFill>
                  <a:srgbClr val="FF313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Hypothesis</a:t>
            </a:r>
            <a:r>
              <a:rPr lang="en-US" sz="2562">
                <a:solidFill>
                  <a:srgbClr val="FF3131"/>
                </a:solidFill>
                <a:latin typeface="Quicksand"/>
                <a:ea typeface="Quicksand"/>
                <a:cs typeface="Quicksand"/>
                <a:sym typeface="Quicksand"/>
              </a:rPr>
              <a:t>:While short-term practice may not yield significant improvements in laryngeal elevation, participants using game-based OME are anticipated to demonstrate </a:t>
            </a:r>
            <a:r>
              <a:rPr lang="en-US" sz="2562" b="1">
                <a:solidFill>
                  <a:srgbClr val="FF313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higher adherence</a:t>
            </a:r>
            <a:r>
              <a:rPr lang="en-US" sz="2562">
                <a:solidFill>
                  <a:srgbClr val="FF3131"/>
                </a:solidFill>
                <a:latin typeface="Quicksand"/>
                <a:ea typeface="Quicksand"/>
                <a:cs typeface="Quicksand"/>
                <a:sym typeface="Quicksand"/>
              </a:rPr>
              <a:t> to home exercises compared to those using traditional methods. </a:t>
            </a:r>
          </a:p>
          <a:p>
            <a:pPr marL="0" lvl="0" indent="0" algn="l">
              <a:lnSpc>
                <a:spcPts val="3588"/>
              </a:lnSpc>
              <a:spcBef>
                <a:spcPct val="0"/>
              </a:spcBef>
            </a:pPr>
            <a:endParaRPr lang="en-US" sz="2562">
              <a:solidFill>
                <a:srgbClr val="FF313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01068" y="7400642"/>
            <a:ext cx="20577594" cy="445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83"/>
              </a:lnSpc>
              <a:spcBef>
                <a:spcPct val="0"/>
              </a:spcBef>
            </a:pPr>
            <a:r>
              <a:rPr lang="en-US" sz="2559" b="1" u="none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Participants:Randomized into two groups: game-based OME (via iPad app) or traditional OME (non-gamified).</a:t>
            </a:r>
          </a:p>
          <a:p>
            <a:pPr marL="0" lvl="0" indent="0" algn="l">
              <a:lnSpc>
                <a:spcPts val="3583"/>
              </a:lnSpc>
              <a:spcBef>
                <a:spcPct val="0"/>
              </a:spcBef>
            </a:pPr>
            <a:r>
              <a:rPr lang="en-US" sz="2559" b="1" u="none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Procedure: </a:t>
            </a:r>
            <a:r>
              <a:rPr lang="en-US" sz="2559" u="none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1.Baseline Assessment: All participants performed pitch glide tasks (5× ascending and 5× descending glides). Audio recordings captured maximum/minimum pitch (pre-training) for semitone analysis.</a:t>
            </a:r>
          </a:p>
          <a:p>
            <a:pPr algn="l">
              <a:lnSpc>
                <a:spcPts val="3583"/>
              </a:lnSpc>
              <a:spcBef>
                <a:spcPct val="0"/>
              </a:spcBef>
            </a:pPr>
            <a:r>
              <a:rPr lang="en-US" sz="2559" u="none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2.Intervention:Game-based Group: Completed 15-minute daily exercises via a research app (adherence tracked via in-app logs). Traditional Group: Performed 15-minute daily exercises without gamification (adherence tracked via self-submitted audio/video recordings).3.Post-Training Evaluation:Repeated pitch glide tasks (post-training) and questionnaire assessing motivation, effort, discomfort, and enjoyment (1–10 Likert scale).</a:t>
            </a:r>
          </a:p>
          <a:p>
            <a:pPr marL="0" lvl="0" indent="0" algn="l">
              <a:lnSpc>
                <a:spcPts val="3583"/>
              </a:lnSpc>
              <a:spcBef>
                <a:spcPct val="0"/>
              </a:spcBef>
            </a:pPr>
            <a:r>
              <a:rPr lang="en-US" sz="2559" b="1" u="none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Data Analysis: </a:t>
            </a:r>
            <a:r>
              <a:rPr lang="en-US" sz="2559" u="none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1. Adherence: Attainment rate = (Actual trials / Expected trials) × 100% (Expected trials = 175/week). </a:t>
            </a:r>
          </a:p>
          <a:p>
            <a:pPr marL="0" lvl="0" indent="0" algn="l">
              <a:lnSpc>
                <a:spcPts val="3583"/>
              </a:lnSpc>
              <a:spcBef>
                <a:spcPct val="0"/>
              </a:spcBef>
            </a:pPr>
            <a:r>
              <a:rPr lang="en-US" sz="2559" u="none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2. Laryngeal Function: Semitone range calculated as 12 × log₂(f₂ / f₁),where f1= average maximum pitch, f2 = averag</a:t>
            </a:r>
            <a:r>
              <a:rPr lang="en-US" sz="2559" b="1" u="none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e minimum pitch.</a:t>
            </a:r>
          </a:p>
          <a:p>
            <a:pPr marL="0" lvl="0" indent="0" algn="l">
              <a:lnSpc>
                <a:spcPts val="3583"/>
              </a:lnSpc>
              <a:spcBef>
                <a:spcPct val="0"/>
              </a:spcBef>
            </a:pPr>
            <a:endParaRPr lang="en-US" sz="2559" b="1" u="none">
              <a:solidFill>
                <a:srgbClr val="2B3B8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07953" y="26336674"/>
            <a:ext cx="20372844" cy="193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28"/>
              </a:lnSpc>
              <a:spcBef>
                <a:spcPct val="0"/>
              </a:spcBef>
            </a:pPr>
            <a:r>
              <a:rPr lang="en-US" sz="2734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Ga</a:t>
            </a:r>
            <a:r>
              <a:rPr lang="en-US" sz="2734" b="1" u="none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me-based OME achieved significantly higher adherence (median=100%) vs. traditional OME (57.14%), supporting the hypothesis. While no short-term laryngeal improvement occurred, gamification enhanced motivation and enjoyment (Q1/Q5: ~7.5/10 vs. ~4/10 in traditional group). Results underscore gamification’s potential to overcome adherence barriers in home-based rehabilitation. Future studies should explore long-term functional outcomes and clinical applications.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6881" y="3360467"/>
            <a:ext cx="19963825" cy="22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8"/>
              </a:lnSpc>
            </a:pPr>
            <a:r>
              <a:rPr lang="en-US" sz="2562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Laryngeal elevation is essential for safe swallowing, yet traditional oromotor exercises (OMEs) face a critical challenge: low adherence due to monotonous routines. This study evaluates whether game-based OMEs can outperform traditional methods in adherence and functional outcomes.</a:t>
            </a:r>
          </a:p>
          <a:p>
            <a:pPr marL="0" lvl="0" indent="0" algn="l">
              <a:lnSpc>
                <a:spcPts val="3588"/>
              </a:lnSpc>
              <a:spcBef>
                <a:spcPct val="0"/>
              </a:spcBef>
            </a:pPr>
            <a:endParaRPr lang="en-US" sz="2562">
              <a:solidFill>
                <a:srgbClr val="2B3B8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>
              <a:lnSpc>
                <a:spcPts val="3588"/>
              </a:lnSpc>
              <a:spcBef>
                <a:spcPct val="0"/>
              </a:spcBef>
            </a:pPr>
            <a:endParaRPr lang="en-US" sz="2562">
              <a:solidFill>
                <a:srgbClr val="2B3B8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4267344" y="18322942"/>
            <a:ext cx="6515018" cy="63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2"/>
              </a:lnSpc>
            </a:pPr>
            <a:r>
              <a:rPr lang="en-US" sz="2608" b="1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Laryngeal Elevation (Semitone Range):</a:t>
            </a:r>
          </a:p>
          <a:p>
            <a:pPr marL="563208" lvl="1" indent="-281604" algn="l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Game-based Group:Pre-training: Avg = 21.04 semitones; Post-training: Avg = 18.75 semitones.</a:t>
            </a:r>
          </a:p>
          <a:p>
            <a:pPr marL="563208" lvl="1" indent="-281604" algn="l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Traditional Group:Pre-training: Avg = 23.76 semitones; Post-training: Avg = 25.24 semitones.</a:t>
            </a:r>
          </a:p>
          <a:p>
            <a:pPr algn="l">
              <a:lnSpc>
                <a:spcPts val="3652"/>
              </a:lnSpc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Key Insight: No significant improvement in either group, aligning with the hypothesis that short-term practice limits physiological gains.</a:t>
            </a:r>
          </a:p>
          <a:p>
            <a:pPr algn="l">
              <a:lnSpc>
                <a:spcPts val="3652"/>
              </a:lnSpc>
            </a:pPr>
            <a:endParaRPr lang="en-US" sz="2608">
              <a:solidFill>
                <a:srgbClr val="2B3B8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3652"/>
              </a:lnSpc>
            </a:pPr>
            <a:endParaRPr lang="en-US" sz="2608">
              <a:solidFill>
                <a:srgbClr val="2B3B8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335320" y="18872515"/>
            <a:ext cx="5018774" cy="592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2"/>
              </a:lnSpc>
            </a:pPr>
            <a:r>
              <a:rPr lang="en-US" sz="2608" b="1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Questionnaire Feedback:</a:t>
            </a:r>
          </a:p>
          <a:p>
            <a:pPr marL="563208" lvl="1" indent="-281604" algn="l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Game-based Group reported higher motivation (Q1: Avg = 7.5/10), willingness to continue (Q2: 7.2/10), and enjoyment (Q5: 7.2/10) vs. traditional grou (Q1: 4.8/10; Q2: 4.1/10; Q5: 4.0/10).</a:t>
            </a:r>
          </a:p>
          <a:p>
            <a:pPr marL="563208" lvl="1" indent="-281604" algn="l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Both groups reported minimal physical discomfort (Q4: ≤1.5/10).</a:t>
            </a:r>
          </a:p>
          <a:p>
            <a:pPr algn="l">
              <a:lnSpc>
                <a:spcPts val="3652"/>
              </a:lnSpc>
            </a:pPr>
            <a:endParaRPr lang="en-US" sz="2608">
              <a:solidFill>
                <a:srgbClr val="2B3B8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429975" y="12630184"/>
            <a:ext cx="6319781" cy="501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2"/>
              </a:lnSpc>
            </a:pPr>
            <a:r>
              <a:rPr lang="en-US" sz="2608" b="1">
                <a:solidFill>
                  <a:srgbClr val="2B3B8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1.Adherence (Attainment Rate):</a:t>
            </a:r>
          </a:p>
          <a:p>
            <a:pPr marL="563208" lvl="1" indent="-281604" algn="l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Game-based Group:Median = 100%, Average = 109.89% (range: 28.57–242.86%).</a:t>
            </a:r>
          </a:p>
          <a:p>
            <a:pPr marL="563208" lvl="1" indent="-281604" algn="l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Traditional Group:Median = 57.14%, Average = 71.95% (range: 14.29–100%).</a:t>
            </a:r>
          </a:p>
          <a:p>
            <a:pPr algn="l">
              <a:lnSpc>
                <a:spcPts val="3652"/>
              </a:lnSpc>
            </a:pPr>
            <a:r>
              <a:rPr lang="en-US" sz="2608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Key Insight: Game-based participants exceeded expected trials, while traditional participants underperformed (p &lt; 0.05).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36881" y="28648652"/>
            <a:ext cx="20382799" cy="13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6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References</a:t>
            </a:r>
          </a:p>
          <a:p>
            <a:pPr marL="0" lvl="0" indent="0" algn="l">
              <a:lnSpc>
                <a:spcPts val="3690"/>
              </a:lnSpc>
              <a:spcBef>
                <a:spcPct val="0"/>
              </a:spcBef>
            </a:pPr>
            <a:r>
              <a:rPr lang="en-US" sz="2636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</a:rPr>
              <a:t>Zhang J, Zhou Y, Wei N, Yang B, Wang A, et al. (2016) Laryngeal Elevation Velocity and Aspiration in Acute Ischemic Stroke Patients. PLOS ONE 11(9): e0162257.</a:t>
            </a:r>
            <a:r>
              <a:rPr lang="en-US" sz="2636" u="sng">
                <a:solidFill>
                  <a:srgbClr val="2B3B8F"/>
                </a:solidFill>
                <a:latin typeface="Quicksand"/>
                <a:ea typeface="Quicksand"/>
                <a:cs typeface="Quicksand"/>
                <a:sym typeface="Quicksand"/>
                <a:hlinkClick r:id="rId6" tooltip="https://doi.org/10.1371/journal.pone.0162257"/>
              </a:rPr>
              <a:t>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EUREKA Poster Template.pptx</dc:title>
  <cp:revision>2</cp:revision>
  <dcterms:created xsi:type="dcterms:W3CDTF">2006-08-16T00:00:00Z</dcterms:created>
  <dcterms:modified xsi:type="dcterms:W3CDTF">2025-05-07T08:36:08Z</dcterms:modified>
  <dc:identifier>DAGmGu0ZH6A</dc:identifier>
</cp:coreProperties>
</file>