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72" r:id="rId10"/>
    <p:sldMasterId id="2147483674" r:id="rId11"/>
  </p:sldMasterIdLst>
  <p:sldIdLst>
    <p:sldId id="256" r:id="rId12"/>
  </p:sldIdLst>
  <p:sldSz cx="8001000" cy="113157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5" name="PlaceHolder 2"/>
          <p:cNvSpPr>
            <a:spLocks noGrp="1"/>
          </p:cNvSpPr>
          <p:nvPr>
            <p:ph type="subTitle"/>
          </p:nvPr>
        </p:nvSpPr>
        <p:spPr>
          <a:xfrm>
            <a:off x="399960" y="2647800"/>
            <a:ext cx="7200360" cy="6562800"/>
          </a:xfrm>
          <a:prstGeom prst="rect">
            <a:avLst/>
          </a:prstGeom>
          <a:noFill/>
          <a:ln w="0">
            <a:noFill/>
          </a:ln>
        </p:spPr>
        <p:txBody>
          <a:bodyPr lIns="0" tIns="0" rIns="0" bIns="0" anchor="ctr">
            <a:noAutofit/>
          </a:bodyPr>
          <a:lstStyle/>
          <a:p>
            <a:pPr indent="0" algn="ctr">
              <a:buNone/>
            </a:pPr>
            <a:endParaRPr lang="en-US" sz="3200" b="0" u="none" strike="noStrike">
              <a:solidFill>
                <a:srgbClr val="000000"/>
              </a:solidFill>
              <a:uFillTx/>
              <a:latin typeface="Arial"/>
            </a:endParaRPr>
          </a:p>
        </p:txBody>
      </p:sp>
      <p:sp>
        <p:nvSpPr>
          <p:cNvPr id="2" name="PlaceHolder 3"/>
          <p:cNvSpPr>
            <a:spLocks noGrp="1"/>
          </p:cNvSpPr>
          <p:nvPr>
            <p:ph type="ftr" idx="2"/>
          </p:nvPr>
        </p:nvSpPr>
        <p:spPr/>
        <p:txBody>
          <a:bodyPr/>
          <a:lstStyle/>
          <a:p>
            <a:r>
              <a:t>Footer</a:t>
            </a:r>
          </a:p>
        </p:txBody>
      </p:sp>
      <p:sp>
        <p:nvSpPr>
          <p:cNvPr id="3" name="PlaceHolder 4"/>
          <p:cNvSpPr>
            <a:spLocks noGrp="1"/>
          </p:cNvSpPr>
          <p:nvPr>
            <p:ph type="sldNum" idx="3"/>
          </p:nvPr>
        </p:nvSpPr>
        <p:spPr/>
        <p:txBody>
          <a:bodyPr/>
          <a:lstStyle/>
          <a:p>
            <a:fld id="{1B4A9497-DB7D-4F9A-A7A2-50D98326B27A}"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Blank">
    <p:spTree>
      <p:nvGrpSpPr>
        <p:cNvPr id="1" name=""/>
        <p:cNvGrpSpPr/>
        <p:nvPr/>
      </p:nvGrpSpPr>
      <p:grpSpPr>
        <a:xfrm>
          <a:off x="0" y="0"/>
          <a:ext cx="0" cy="0"/>
          <a:chOff x="0" y="0"/>
          <a:chExt cx="0" cy="0"/>
        </a:xfrm>
      </p:grpSpPr>
      <p:sp>
        <p:nvSpPr>
          <p:cNvPr id="56"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57" name="PlaceHolder 2"/>
          <p:cNvSpPr>
            <a:spLocks noGrp="1"/>
          </p:cNvSpPr>
          <p:nvPr>
            <p:ph/>
          </p:nvPr>
        </p:nvSpPr>
        <p:spPr>
          <a:xfrm>
            <a:off x="399960" y="2647800"/>
            <a:ext cx="3513600" cy="656280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58" name="PlaceHolder 3"/>
          <p:cNvSpPr>
            <a:spLocks noGrp="1"/>
          </p:cNvSpPr>
          <p:nvPr>
            <p:ph/>
          </p:nvPr>
        </p:nvSpPr>
        <p:spPr>
          <a:xfrm>
            <a:off x="4089600" y="2647800"/>
            <a:ext cx="3513600" cy="656280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5" name="PlaceHolder 4"/>
          <p:cNvSpPr>
            <a:spLocks noGrp="1"/>
          </p:cNvSpPr>
          <p:nvPr>
            <p:ph type="ftr" idx="26"/>
          </p:nvPr>
        </p:nvSpPr>
        <p:spPr/>
        <p:txBody>
          <a:bodyPr/>
          <a:lstStyle/>
          <a:p>
            <a:r>
              <a:t>Footer</a:t>
            </a:r>
          </a:p>
        </p:txBody>
      </p:sp>
      <p:sp>
        <p:nvSpPr>
          <p:cNvPr id="6" name="PlaceHolder 5"/>
          <p:cNvSpPr>
            <a:spLocks noGrp="1"/>
          </p:cNvSpPr>
          <p:nvPr>
            <p:ph type="sldNum" idx="27"/>
          </p:nvPr>
        </p:nvSpPr>
        <p:spPr/>
        <p:txBody>
          <a:bodyPr/>
          <a:lstStyle/>
          <a:p>
            <a:fld id="{D0811C3B-8586-40B6-B690-A4EAF63909EF}" type="slidenum">
              <a:t>‹#›</a:t>
            </a:fld>
            <a:endParaRPr/>
          </a:p>
        </p:txBody>
      </p:sp>
      <p:sp>
        <p:nvSpPr>
          <p:cNvPr id="7" name="PlaceHolder 6"/>
          <p:cNvSpPr>
            <a:spLocks noGrp="1"/>
          </p:cNvSpPr>
          <p:nvPr>
            <p:ph type="dt" idx="25"/>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59"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60" name="PlaceHolder 2"/>
          <p:cNvSpPr>
            <a:spLocks noGrp="1"/>
          </p:cNvSpPr>
          <p:nvPr>
            <p:ph/>
          </p:nvPr>
        </p:nvSpPr>
        <p:spPr>
          <a:xfrm>
            <a:off x="399960" y="2647800"/>
            <a:ext cx="7200360" cy="656280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10A53045-7E6D-4CB6-BD5E-37906DC8E2AF}"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AE5BD8A8-9E4B-4C3A-84E4-6300EE734802}"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F46D4642-DFB3-47CF-B7B8-1BC01855FF21}"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nk">
    <p:spTree>
      <p:nvGrpSpPr>
        <p:cNvPr id="1" name=""/>
        <p:cNvGrpSpPr/>
        <p:nvPr/>
      </p:nvGrpSpPr>
      <p:grpSpPr>
        <a:xfrm>
          <a:off x="0" y="0"/>
          <a:ext cx="0" cy="0"/>
          <a:chOff x="0" y="0"/>
          <a:chExt cx="0" cy="0"/>
        </a:xfrm>
      </p:grpSpPr>
      <p:sp>
        <p:nvSpPr>
          <p:cNvPr id="61"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62" name="PlaceHolder 2"/>
          <p:cNvSpPr>
            <a:spLocks noGrp="1"/>
          </p:cNvSpPr>
          <p:nvPr>
            <p:ph type="subTitle"/>
          </p:nvPr>
        </p:nvSpPr>
        <p:spPr>
          <a:xfrm>
            <a:off x="399960" y="2647800"/>
            <a:ext cx="7200360" cy="6562800"/>
          </a:xfrm>
          <a:prstGeom prst="rect">
            <a:avLst/>
          </a:prstGeom>
          <a:noFill/>
          <a:ln w="0">
            <a:noFill/>
          </a:ln>
        </p:spPr>
        <p:txBody>
          <a:bodyPr lIns="0" tIns="0" rIns="0" bIns="0" anchor="ctr">
            <a:noAutofit/>
          </a:bodyPr>
          <a:lstStyle/>
          <a:p>
            <a:pPr indent="0" algn="ctr">
              <a:buNone/>
            </a:pPr>
            <a:endParaRPr lang="en-US" sz="3200" b="0" u="none" strike="noStrike">
              <a:solidFill>
                <a:srgbClr val="000000"/>
              </a:solidFill>
              <a:uFillTx/>
              <a:latin typeface="Arial"/>
            </a:endParaRPr>
          </a:p>
        </p:txBody>
      </p:sp>
      <p:sp>
        <p:nvSpPr>
          <p:cNvPr id="4" name="PlaceHolder 3"/>
          <p:cNvSpPr>
            <a:spLocks noGrp="1"/>
          </p:cNvSpPr>
          <p:nvPr>
            <p:ph type="ftr" idx="26"/>
          </p:nvPr>
        </p:nvSpPr>
        <p:spPr/>
        <p:txBody>
          <a:bodyPr/>
          <a:lstStyle/>
          <a:p>
            <a:r>
              <a:t>Footer</a:t>
            </a:r>
          </a:p>
        </p:txBody>
      </p:sp>
      <p:sp>
        <p:nvSpPr>
          <p:cNvPr id="5" name="PlaceHolder 4"/>
          <p:cNvSpPr>
            <a:spLocks noGrp="1"/>
          </p:cNvSpPr>
          <p:nvPr>
            <p:ph type="sldNum" idx="27"/>
          </p:nvPr>
        </p:nvSpPr>
        <p:spPr/>
        <p:txBody>
          <a:bodyPr/>
          <a:lstStyle/>
          <a:p>
            <a:fld id="{83963036-BEAA-41F2-BA62-D651715FCFBC}" type="slidenum">
              <a:t>‹#›</a:t>
            </a:fld>
            <a:endParaRPr/>
          </a:p>
        </p:txBody>
      </p:sp>
      <p:sp>
        <p:nvSpPr>
          <p:cNvPr id="6" name="PlaceHolder 5"/>
          <p:cNvSpPr>
            <a:spLocks noGrp="1"/>
          </p:cNvSpPr>
          <p:nvPr>
            <p:ph type="dt" idx="25"/>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ftr" idx="26"/>
          </p:nvPr>
        </p:nvSpPr>
        <p:spPr/>
        <p:txBody>
          <a:bodyPr/>
          <a:lstStyle/>
          <a:p>
            <a:r>
              <a:t>Footer</a:t>
            </a:r>
          </a:p>
        </p:txBody>
      </p:sp>
      <p:sp>
        <p:nvSpPr>
          <p:cNvPr id="3" name="PlaceHolder 2"/>
          <p:cNvSpPr>
            <a:spLocks noGrp="1"/>
          </p:cNvSpPr>
          <p:nvPr>
            <p:ph type="sldNum" idx="27"/>
          </p:nvPr>
        </p:nvSpPr>
        <p:spPr/>
        <p:txBody>
          <a:bodyPr/>
          <a:lstStyle/>
          <a:p>
            <a:fld id="{42FB891D-3AF3-4CF3-B495-1C7C387F3D0F}" type="slidenum">
              <a:t>‹#›</a:t>
            </a:fld>
            <a:endParaRPr/>
          </a:p>
        </p:txBody>
      </p:sp>
      <p:sp>
        <p:nvSpPr>
          <p:cNvPr id="4" name="PlaceHolder 3"/>
          <p:cNvSpPr>
            <a:spLocks noGrp="1"/>
          </p:cNvSpPr>
          <p:nvPr>
            <p:ph type="dt" idx="25"/>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Content with Caption">
    <p:spTree>
      <p:nvGrpSpPr>
        <p:cNvPr id="1" name=""/>
        <p:cNvGrpSpPr/>
        <p:nvPr/>
      </p:nvGrpSpPr>
      <p:grpSpPr>
        <a:xfrm>
          <a:off x="0" y="0"/>
          <a:ext cx="0" cy="0"/>
          <a:chOff x="0" y="0"/>
          <a:chExt cx="0" cy="0"/>
        </a:xfrm>
      </p:grpSpPr>
      <p:sp>
        <p:nvSpPr>
          <p:cNvPr id="2" name="PlaceHolder 1"/>
          <p:cNvSpPr>
            <a:spLocks noGrp="1"/>
          </p:cNvSpPr>
          <p:nvPr>
            <p:ph type="ftr" idx="29"/>
          </p:nvPr>
        </p:nvSpPr>
        <p:spPr/>
        <p:txBody>
          <a:bodyPr/>
          <a:lstStyle/>
          <a:p>
            <a:r>
              <a:t>Footer</a:t>
            </a:r>
          </a:p>
        </p:txBody>
      </p:sp>
      <p:sp>
        <p:nvSpPr>
          <p:cNvPr id="3" name="PlaceHolder 2"/>
          <p:cNvSpPr>
            <a:spLocks noGrp="1"/>
          </p:cNvSpPr>
          <p:nvPr>
            <p:ph type="sldNum" idx="30"/>
          </p:nvPr>
        </p:nvSpPr>
        <p:spPr/>
        <p:txBody>
          <a:bodyPr/>
          <a:lstStyle/>
          <a:p>
            <a:fld id="{92698292-BA95-483A-8089-28CEE3445C84}" type="slidenum">
              <a:t>‹#›</a:t>
            </a:fld>
            <a:endParaRPr/>
          </a:p>
        </p:txBody>
      </p:sp>
      <p:sp>
        <p:nvSpPr>
          <p:cNvPr id="4" name="PlaceHolder 3"/>
          <p:cNvSpPr>
            <a:spLocks noGrp="1"/>
          </p:cNvSpPr>
          <p:nvPr>
            <p:ph type="dt" idx="28"/>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icture with Caption">
    <p:spTree>
      <p:nvGrpSpPr>
        <p:cNvPr id="1" name=""/>
        <p:cNvGrpSpPr/>
        <p:nvPr/>
      </p:nvGrpSpPr>
      <p:grpSpPr>
        <a:xfrm>
          <a:off x="0" y="0"/>
          <a:ext cx="0" cy="0"/>
          <a:chOff x="0" y="0"/>
          <a:chExt cx="0" cy="0"/>
        </a:xfrm>
      </p:grpSpPr>
      <p:sp>
        <p:nvSpPr>
          <p:cNvPr id="2" name="PlaceHolder 1"/>
          <p:cNvSpPr>
            <a:spLocks noGrp="1"/>
          </p:cNvSpPr>
          <p:nvPr>
            <p:ph type="ftr" idx="32"/>
          </p:nvPr>
        </p:nvSpPr>
        <p:spPr/>
        <p:txBody>
          <a:bodyPr/>
          <a:lstStyle/>
          <a:p>
            <a:r>
              <a:t>Footer</a:t>
            </a:r>
          </a:p>
        </p:txBody>
      </p:sp>
      <p:sp>
        <p:nvSpPr>
          <p:cNvPr id="3" name="PlaceHolder 2"/>
          <p:cNvSpPr>
            <a:spLocks noGrp="1"/>
          </p:cNvSpPr>
          <p:nvPr>
            <p:ph type="sldNum" idx="33"/>
          </p:nvPr>
        </p:nvSpPr>
        <p:spPr/>
        <p:txBody>
          <a:bodyPr/>
          <a:lstStyle/>
          <a:p>
            <a:fld id="{A8540919-D575-4AD6-A8AB-C625FFC467BD}" type="slidenum">
              <a:t>‹#›</a:t>
            </a:fld>
            <a:endParaRPr/>
          </a:p>
        </p:txBody>
      </p:sp>
      <p:sp>
        <p:nvSpPr>
          <p:cNvPr id="4" name="PlaceHolder 3"/>
          <p:cNvSpPr>
            <a:spLocks noGrp="1"/>
          </p:cNvSpPr>
          <p:nvPr>
            <p:ph type="dt" idx="3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E0057E08-CBF7-43C4-ADD8-93790C5A3B65}"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6430A59C-0C1F-4753-B913-15B285391006}" type="slidenum">
              <a:t>‹#›</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22" name="PlaceHolder 2"/>
          <p:cNvSpPr>
            <a:spLocks noGrp="1"/>
          </p:cNvSpPr>
          <p:nvPr>
            <p:ph/>
          </p:nvPr>
        </p:nvSpPr>
        <p:spPr>
          <a:xfrm>
            <a:off x="399960" y="2647800"/>
            <a:ext cx="7200360" cy="656280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779D8EAE-59D5-4F3E-8511-3562763FFB84}" type="slidenum">
              <a:t>‹#›</a:t>
            </a:fld>
            <a:endParaRPr/>
          </a:p>
        </p:txBody>
      </p:sp>
      <p:sp>
        <p:nvSpPr>
          <p:cNvPr id="6" name="PlaceHolder 5"/>
          <p:cNvSpPr>
            <a:spLocks noGrp="1"/>
          </p:cNvSpPr>
          <p:nvPr>
            <p:ph type="dt" idx="10"/>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ection Header">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lstStyle/>
          <a:p>
            <a:r>
              <a:t>Footer</a:t>
            </a:r>
          </a:p>
        </p:txBody>
      </p:sp>
      <p:sp>
        <p:nvSpPr>
          <p:cNvPr id="3" name="PlaceHolder 2"/>
          <p:cNvSpPr>
            <a:spLocks noGrp="1"/>
          </p:cNvSpPr>
          <p:nvPr>
            <p:ph type="sldNum" idx="15"/>
          </p:nvPr>
        </p:nvSpPr>
        <p:spPr/>
        <p:txBody>
          <a:bodyPr/>
          <a:lstStyle/>
          <a:p>
            <a:fld id="{3A4EB53D-9E4A-44D5-820F-56830C4142DE}" type="slidenum">
              <a:t>‹#›</a:t>
            </a:fld>
            <a:endParaRPr/>
          </a:p>
        </p:txBody>
      </p:sp>
      <p:sp>
        <p:nvSpPr>
          <p:cNvPr id="4" name="PlaceHolder 3"/>
          <p:cNvSpPr>
            <a:spLocks noGrp="1"/>
          </p:cNvSpPr>
          <p:nvPr>
            <p:ph type="dt" idx="1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5" name="PlaceHolder 2"/>
          <p:cNvSpPr>
            <a:spLocks noGrp="1"/>
          </p:cNvSpPr>
          <p:nvPr>
            <p:ph/>
          </p:nvPr>
        </p:nvSpPr>
        <p:spPr>
          <a:xfrm>
            <a:off x="399960" y="2647800"/>
            <a:ext cx="3513600" cy="656280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36" name="PlaceHolder 3"/>
          <p:cNvSpPr>
            <a:spLocks noGrp="1"/>
          </p:cNvSpPr>
          <p:nvPr>
            <p:ph/>
          </p:nvPr>
        </p:nvSpPr>
        <p:spPr>
          <a:xfrm>
            <a:off x="4089600" y="2647800"/>
            <a:ext cx="3513600" cy="6562800"/>
          </a:xfrm>
          <a:prstGeom prst="rect">
            <a:avLst/>
          </a:prstGeom>
          <a:noFill/>
          <a:ln w="0">
            <a:noFill/>
          </a:ln>
        </p:spPr>
        <p:txBody>
          <a:bodyPr lIns="0" tIns="0" rIns="0" bIns="0" anchor="t">
            <a:normAutofit/>
          </a:bodyPr>
          <a:lstStyle/>
          <a:p>
            <a:pPr indent="0">
              <a:spcBef>
                <a:spcPts val="1417"/>
              </a:spcBef>
              <a:buNone/>
            </a:pPr>
            <a:endParaRPr lang="en-US" sz="3200" b="0" u="none" strike="noStrike">
              <a:solidFill>
                <a:schemeClr val="dk1"/>
              </a:solidFill>
              <a:uFillTx/>
              <a:latin typeface="Calibri"/>
            </a:endParaRPr>
          </a:p>
        </p:txBody>
      </p:sp>
      <p:sp>
        <p:nvSpPr>
          <p:cNvPr id="5" name="PlaceHolder 4"/>
          <p:cNvSpPr>
            <a:spLocks noGrp="1"/>
          </p:cNvSpPr>
          <p:nvPr>
            <p:ph type="ftr" idx="17"/>
          </p:nvPr>
        </p:nvSpPr>
        <p:spPr/>
        <p:txBody>
          <a:bodyPr/>
          <a:lstStyle/>
          <a:p>
            <a:r>
              <a:t>Footer</a:t>
            </a:r>
          </a:p>
        </p:txBody>
      </p:sp>
      <p:sp>
        <p:nvSpPr>
          <p:cNvPr id="6" name="PlaceHolder 5"/>
          <p:cNvSpPr>
            <a:spLocks noGrp="1"/>
          </p:cNvSpPr>
          <p:nvPr>
            <p:ph type="sldNum" idx="18"/>
          </p:nvPr>
        </p:nvSpPr>
        <p:spPr/>
        <p:txBody>
          <a:bodyPr/>
          <a:lstStyle/>
          <a:p>
            <a:fld id="{C0E6F5F3-5756-43D8-BE53-057C4B0E800E}" type="slidenum">
              <a:t>‹#›</a:t>
            </a:fld>
            <a:endParaRPr/>
          </a:p>
        </p:txBody>
      </p:sp>
      <p:sp>
        <p:nvSpPr>
          <p:cNvPr id="7" name="PlaceHolder 6"/>
          <p:cNvSpPr>
            <a:spLocks noGrp="1"/>
          </p:cNvSpPr>
          <p:nvPr>
            <p:ph type="dt" idx="16"/>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mparison">
    <p:spTree>
      <p:nvGrpSpPr>
        <p:cNvPr id="1" name=""/>
        <p:cNvGrpSpPr/>
        <p:nvPr/>
      </p:nvGrpSpPr>
      <p:grpSpPr>
        <a:xfrm>
          <a:off x="0" y="0"/>
          <a:ext cx="0" cy="0"/>
          <a:chOff x="0" y="0"/>
          <a:chExt cx="0" cy="0"/>
        </a:xfrm>
      </p:grpSpPr>
      <p:sp>
        <p:nvSpPr>
          <p:cNvPr id="2" name="PlaceHolder 1"/>
          <p:cNvSpPr>
            <a:spLocks noGrp="1"/>
          </p:cNvSpPr>
          <p:nvPr>
            <p:ph type="ftr" idx="20"/>
          </p:nvPr>
        </p:nvSpPr>
        <p:spPr/>
        <p:txBody>
          <a:bodyPr/>
          <a:lstStyle/>
          <a:p>
            <a:r>
              <a:t>Footer</a:t>
            </a:r>
          </a:p>
        </p:txBody>
      </p:sp>
      <p:sp>
        <p:nvSpPr>
          <p:cNvPr id="3" name="PlaceHolder 2"/>
          <p:cNvSpPr>
            <a:spLocks noGrp="1"/>
          </p:cNvSpPr>
          <p:nvPr>
            <p:ph type="sldNum" idx="21"/>
          </p:nvPr>
        </p:nvSpPr>
        <p:spPr/>
        <p:txBody>
          <a:bodyPr/>
          <a:lstStyle/>
          <a:p>
            <a:fld id="{826F58C7-1B38-410E-B17F-84876F09CC65}" type="slidenum">
              <a:t>‹#›</a:t>
            </a:fld>
            <a:endParaRPr/>
          </a:p>
        </p:txBody>
      </p:sp>
      <p:sp>
        <p:nvSpPr>
          <p:cNvPr id="4" name="PlaceHolder 3"/>
          <p:cNvSpPr>
            <a:spLocks noGrp="1"/>
          </p:cNvSpPr>
          <p:nvPr>
            <p:ph type="dt" idx="19"/>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23"/>
          </p:nvPr>
        </p:nvSpPr>
        <p:spPr/>
        <p:txBody>
          <a:bodyPr/>
          <a:lstStyle/>
          <a:p>
            <a:r>
              <a:t>Footer</a:t>
            </a:r>
          </a:p>
        </p:txBody>
      </p:sp>
      <p:sp>
        <p:nvSpPr>
          <p:cNvPr id="4" name="PlaceHolder 3"/>
          <p:cNvSpPr>
            <a:spLocks noGrp="1"/>
          </p:cNvSpPr>
          <p:nvPr>
            <p:ph type="sldNum" idx="24"/>
          </p:nvPr>
        </p:nvSpPr>
        <p:spPr/>
        <p:txBody>
          <a:bodyPr/>
          <a:lstStyle/>
          <a:p>
            <a:fld id="{9D0A3DF3-2B8B-457B-A901-DDC5E295F3B4}" type="slidenum">
              <a:t>‹#›</a:t>
            </a:fld>
            <a:endParaRPr/>
          </a:p>
        </p:txBody>
      </p:sp>
      <p:sp>
        <p:nvSpPr>
          <p:cNvPr id="5" name="PlaceHolder 4"/>
          <p:cNvSpPr>
            <a:spLocks noGrp="1"/>
          </p:cNvSpPr>
          <p:nvPr>
            <p:ph type="dt" idx="22"/>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55" name="PlaceHolder 1"/>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endParaRPr lang="en-US" sz="1800" b="0" u="none" strike="noStrike">
              <a:solidFill>
                <a:schemeClr val="dk1"/>
              </a:solidFill>
              <a:uFillTx/>
              <a:latin typeface="Calibri"/>
            </a:endParaRPr>
          </a:p>
        </p:txBody>
      </p:sp>
      <p:sp>
        <p:nvSpPr>
          <p:cNvPr id="3" name="PlaceHolder 2"/>
          <p:cNvSpPr>
            <a:spLocks noGrp="1"/>
          </p:cNvSpPr>
          <p:nvPr>
            <p:ph type="ftr" idx="26"/>
          </p:nvPr>
        </p:nvSpPr>
        <p:spPr/>
        <p:txBody>
          <a:bodyPr/>
          <a:lstStyle/>
          <a:p>
            <a:r>
              <a:t>Footer</a:t>
            </a:r>
          </a:p>
        </p:txBody>
      </p:sp>
      <p:sp>
        <p:nvSpPr>
          <p:cNvPr id="4" name="PlaceHolder 3"/>
          <p:cNvSpPr>
            <a:spLocks noGrp="1"/>
          </p:cNvSpPr>
          <p:nvPr>
            <p:ph type="sldNum" idx="27"/>
          </p:nvPr>
        </p:nvSpPr>
        <p:spPr/>
        <p:txBody>
          <a:bodyPr/>
          <a:lstStyle/>
          <a:p>
            <a:fld id="{B64B45AA-AC1F-44D2-AA9B-EF7B8FAD2B12}" type="slidenum">
              <a:t>‹#›</a:t>
            </a:fld>
            <a:endParaRPr/>
          </a:p>
        </p:txBody>
      </p:sp>
      <p:sp>
        <p:nvSpPr>
          <p:cNvPr id="5" name="PlaceHolder 4"/>
          <p:cNvSpPr>
            <a:spLocks noGrp="1"/>
          </p:cNvSpPr>
          <p:nvPr>
            <p:ph type="dt" idx="25"/>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2040" cy="146952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5" name="PlaceHolder 2"/>
          <p:cNvSpPr>
            <a:spLocks noGrp="1"/>
          </p:cNvSpPr>
          <p:nvPr>
            <p:ph type="dt" idx="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2" name="PlaceHolder 3"/>
          <p:cNvSpPr>
            <a:spLocks noGrp="1"/>
          </p:cNvSpPr>
          <p:nvPr>
            <p:ph type="ftr" idx="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3" name="PlaceHolder 4"/>
          <p:cNvSpPr>
            <a:spLocks noGrp="1"/>
          </p:cNvSpPr>
          <p:nvPr>
            <p:ph type="sldNum" idx="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9A521B2E-09C2-428B-B0BE-E4B6B99EDE98}"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2880"/>
            <a:ext cx="3007800" cy="1161720"/>
          </a:xfrm>
          <a:prstGeom prst="rect">
            <a:avLst/>
          </a:prstGeom>
          <a:noFill/>
          <a:ln w="0">
            <a:noFill/>
          </a:ln>
        </p:spPr>
        <p:txBody>
          <a:bodyPr lIns="91440" tIns="45720" rIns="91440" bIns="45720" anchor="b">
            <a:noAutofit/>
          </a:bodyPr>
          <a:lstStyle/>
          <a:p>
            <a:pPr indent="0" defTabSz="914400">
              <a:lnSpc>
                <a:spcPct val="100000"/>
              </a:lnSpc>
              <a:buNone/>
            </a:pPr>
            <a:r>
              <a:rPr lang="en-US" sz="2000" b="1" u="none" strike="noStrike">
                <a:solidFill>
                  <a:schemeClr val="dk1"/>
                </a:solidFill>
                <a:uFillTx/>
                <a:latin typeface="Calibri"/>
              </a:rPr>
              <a:t>Click to edit Master title style</a:t>
            </a:r>
            <a:endParaRPr lang="en-US" sz="2000" b="0" u="none" strike="noStrike">
              <a:solidFill>
                <a:schemeClr val="dk1"/>
              </a:solidFill>
              <a:uFillTx/>
              <a:latin typeface="Calibri"/>
            </a:endParaRPr>
          </a:p>
        </p:txBody>
      </p:sp>
      <p:sp>
        <p:nvSpPr>
          <p:cNvPr id="64" name="PlaceHolder 2"/>
          <p:cNvSpPr>
            <a:spLocks noGrp="1"/>
          </p:cNvSpPr>
          <p:nvPr>
            <p:ph type="body"/>
          </p:nvPr>
        </p:nvSpPr>
        <p:spPr>
          <a:xfrm>
            <a:off x="3575160" y="272880"/>
            <a:ext cx="5111280" cy="585288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Fifth level</a:t>
            </a:r>
          </a:p>
        </p:txBody>
      </p:sp>
      <p:sp>
        <p:nvSpPr>
          <p:cNvPr id="65" name="PlaceHolder 3"/>
          <p:cNvSpPr>
            <a:spLocks noGrp="1"/>
          </p:cNvSpPr>
          <p:nvPr>
            <p:ph type="body"/>
          </p:nvPr>
        </p:nvSpPr>
        <p:spPr>
          <a:xfrm>
            <a:off x="457200" y="1434960"/>
            <a:ext cx="3007800" cy="469080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en-US" sz="1400" b="0" u="none" strike="noStrike">
                <a:solidFill>
                  <a:schemeClr val="dk1"/>
                </a:solidFill>
                <a:uFillTx/>
                <a:latin typeface="Calibri"/>
              </a:rPr>
              <a:t>Click to edit Master text styles</a:t>
            </a:r>
          </a:p>
        </p:txBody>
      </p:sp>
      <p:sp>
        <p:nvSpPr>
          <p:cNvPr id="66" name="PlaceHolder 4"/>
          <p:cNvSpPr>
            <a:spLocks noGrp="1"/>
          </p:cNvSpPr>
          <p:nvPr>
            <p:ph type="dt" idx="28"/>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&lt;date/time&gt;</a:t>
            </a:r>
            <a:endParaRPr lang="en-US" sz="1200" b="0" u="none" strike="noStrike">
              <a:solidFill>
                <a:srgbClr val="000000"/>
              </a:solidFill>
              <a:uFillTx/>
              <a:latin typeface="Times New Roman"/>
            </a:endParaRPr>
          </a:p>
        </p:txBody>
      </p:sp>
      <p:sp>
        <p:nvSpPr>
          <p:cNvPr id="67" name="PlaceHolder 5"/>
          <p:cNvSpPr>
            <a:spLocks noGrp="1"/>
          </p:cNvSpPr>
          <p:nvPr>
            <p:ph type="ftr" idx="29"/>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&lt;footer&gt;</a:t>
            </a:r>
          </a:p>
        </p:txBody>
      </p:sp>
      <p:sp>
        <p:nvSpPr>
          <p:cNvPr id="68" name="PlaceHolder 6"/>
          <p:cNvSpPr>
            <a:spLocks noGrp="1"/>
          </p:cNvSpPr>
          <p:nvPr>
            <p:ph type="sldNum" idx="30"/>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6BAC1D42-CF7E-43A1-9E37-58CCC30FB602}"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1792440" y="4800600"/>
            <a:ext cx="5486040" cy="566280"/>
          </a:xfrm>
          <a:prstGeom prst="rect">
            <a:avLst/>
          </a:prstGeom>
          <a:noFill/>
          <a:ln w="0">
            <a:noFill/>
          </a:ln>
        </p:spPr>
        <p:txBody>
          <a:bodyPr lIns="91440" tIns="45720" rIns="91440" bIns="45720" anchor="b">
            <a:noAutofit/>
          </a:bodyPr>
          <a:lstStyle/>
          <a:p>
            <a:pPr indent="0" defTabSz="914400">
              <a:lnSpc>
                <a:spcPct val="100000"/>
              </a:lnSpc>
              <a:buNone/>
            </a:pPr>
            <a:r>
              <a:rPr lang="en-US" sz="2000" b="1" u="none" strike="noStrike">
                <a:solidFill>
                  <a:schemeClr val="dk1"/>
                </a:solidFill>
                <a:uFillTx/>
                <a:latin typeface="Calibri"/>
              </a:rPr>
              <a:t>Click to edit Master title style</a:t>
            </a:r>
            <a:endParaRPr lang="en-US" sz="2000" b="0" u="none" strike="noStrike">
              <a:solidFill>
                <a:schemeClr val="dk1"/>
              </a:solidFill>
              <a:uFillTx/>
              <a:latin typeface="Calibri"/>
            </a:endParaRPr>
          </a:p>
        </p:txBody>
      </p:sp>
      <p:sp>
        <p:nvSpPr>
          <p:cNvPr id="70" name="PlaceHolder 2"/>
          <p:cNvSpPr>
            <a:spLocks noGrp="1"/>
          </p:cNvSpPr>
          <p:nvPr>
            <p:ph type="body"/>
          </p:nvPr>
        </p:nvSpPr>
        <p:spPr>
          <a:xfrm>
            <a:off x="1792440" y="612720"/>
            <a:ext cx="5486040" cy="4114440"/>
          </a:xfrm>
          <a:prstGeom prst="rect">
            <a:avLst/>
          </a:prstGeom>
          <a:noFill/>
          <a:ln w="0">
            <a:noFill/>
          </a:ln>
        </p:spPr>
        <p:txBody>
          <a:bodyPr lIns="90000" tIns="45000" rIns="90000" bIns="45000" anchor="t">
            <a:no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32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32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32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32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32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3200" b="0" u="none" strike="noStrike">
                <a:solidFill>
                  <a:schemeClr val="dk1"/>
                </a:solidFill>
                <a:uFillTx/>
                <a:latin typeface="Calibri"/>
              </a:rPr>
              <a:t>Seventh Outline Level</a:t>
            </a:r>
          </a:p>
        </p:txBody>
      </p:sp>
      <p:sp>
        <p:nvSpPr>
          <p:cNvPr id="71" name="PlaceHolder 3"/>
          <p:cNvSpPr>
            <a:spLocks noGrp="1"/>
          </p:cNvSpPr>
          <p:nvPr>
            <p:ph type="body"/>
          </p:nvPr>
        </p:nvSpPr>
        <p:spPr>
          <a:xfrm>
            <a:off x="1792440" y="5367240"/>
            <a:ext cx="5486040" cy="804600"/>
          </a:xfrm>
          <a:prstGeom prst="rect">
            <a:avLst/>
          </a:prstGeom>
          <a:noFill/>
          <a:ln w="0">
            <a:noFill/>
          </a:ln>
        </p:spPr>
        <p:txBody>
          <a:bodyPr lIns="91440" tIns="45720" rIns="91440" bIns="45720" anchor="t">
            <a:noAutofit/>
          </a:bodyPr>
          <a:lstStyle/>
          <a:p>
            <a:pPr indent="0" defTabSz="914400">
              <a:lnSpc>
                <a:spcPct val="100000"/>
              </a:lnSpc>
              <a:spcBef>
                <a:spcPts val="281"/>
              </a:spcBef>
              <a:buNone/>
              <a:tabLst>
                <a:tab pos="0" algn="l"/>
              </a:tabLst>
            </a:pPr>
            <a:r>
              <a:rPr lang="en-US" sz="1400" b="0" u="none" strike="noStrike">
                <a:solidFill>
                  <a:schemeClr val="dk1"/>
                </a:solidFill>
                <a:uFillTx/>
                <a:latin typeface="Calibri"/>
              </a:rPr>
              <a:t>Click to edit Master text styles</a:t>
            </a:r>
          </a:p>
        </p:txBody>
      </p:sp>
      <p:sp>
        <p:nvSpPr>
          <p:cNvPr id="72" name="PlaceHolder 4"/>
          <p:cNvSpPr>
            <a:spLocks noGrp="1"/>
          </p:cNvSpPr>
          <p:nvPr>
            <p:ph type="dt" idx="31"/>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&lt;date/time&gt;</a:t>
            </a:r>
            <a:endParaRPr lang="en-US" sz="1200" b="0" u="none" strike="noStrike">
              <a:solidFill>
                <a:srgbClr val="000000"/>
              </a:solidFill>
              <a:uFillTx/>
              <a:latin typeface="Times New Roman"/>
            </a:endParaRPr>
          </a:p>
        </p:txBody>
      </p:sp>
      <p:sp>
        <p:nvSpPr>
          <p:cNvPr id="73" name="PlaceHolder 5"/>
          <p:cNvSpPr>
            <a:spLocks noGrp="1"/>
          </p:cNvSpPr>
          <p:nvPr>
            <p:ph type="ftr" idx="32"/>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&lt;footer&gt;</a:t>
            </a:r>
          </a:p>
        </p:txBody>
      </p:sp>
      <p:sp>
        <p:nvSpPr>
          <p:cNvPr id="74" name="PlaceHolder 6"/>
          <p:cNvSpPr>
            <a:spLocks noGrp="1"/>
          </p:cNvSpPr>
          <p:nvPr>
            <p:ph type="sldNum" idx="33"/>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CE48F8A1-7A4D-4AD1-B789-A97FAF2F7E7F}"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7" name="PlaceHolder 2"/>
          <p:cNvSpPr>
            <a:spLocks noGrp="1"/>
          </p:cNvSpPr>
          <p:nvPr>
            <p:ph type="body"/>
          </p:nvPr>
        </p:nvSpPr>
        <p:spPr>
          <a:xfrm>
            <a:off x="457200" y="1600200"/>
            <a:ext cx="8229240" cy="4525560"/>
          </a:xfrm>
          <a:prstGeom prst="rect">
            <a:avLst/>
          </a:prstGeom>
          <a:noFill/>
          <a:ln w="0">
            <a:noFill/>
          </a:ln>
        </p:spPr>
        <p:txBody>
          <a:bodyPr vert="eaVert"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Fifth level</a:t>
            </a:r>
          </a:p>
        </p:txBody>
      </p:sp>
      <p:sp>
        <p:nvSpPr>
          <p:cNvPr id="8" name="PlaceHolder 3"/>
          <p:cNvSpPr>
            <a:spLocks noGrp="1"/>
          </p:cNvSpPr>
          <p:nvPr>
            <p:ph type="dt" idx="4"/>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9" name="PlaceHolder 4"/>
          <p:cNvSpPr>
            <a:spLocks noGrp="1"/>
          </p:cNvSpPr>
          <p:nvPr>
            <p:ph type="ftr" idx="5"/>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10" name="PlaceHolder 5"/>
          <p:cNvSpPr>
            <a:spLocks noGrp="1"/>
          </p:cNvSpPr>
          <p:nvPr>
            <p:ph type="sldNum" idx="6"/>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FDE0FA5D-74C9-4867-B1B6-B9ECAC8BB8AC}"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laceHolder 1"/>
          <p:cNvSpPr>
            <a:spLocks noGrp="1"/>
          </p:cNvSpPr>
          <p:nvPr>
            <p:ph type="title"/>
          </p:nvPr>
        </p:nvSpPr>
        <p:spPr>
          <a:xfrm>
            <a:off x="6629400" y="274680"/>
            <a:ext cx="2057040" cy="5851080"/>
          </a:xfrm>
          <a:prstGeom prst="rect">
            <a:avLst/>
          </a:prstGeom>
          <a:noFill/>
          <a:ln w="0">
            <a:noFill/>
          </a:ln>
        </p:spPr>
        <p:txBody>
          <a:bodyPr vert="eaVert"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12" name="PlaceHolder 2"/>
          <p:cNvSpPr>
            <a:spLocks noGrp="1"/>
          </p:cNvSpPr>
          <p:nvPr>
            <p:ph type="body"/>
          </p:nvPr>
        </p:nvSpPr>
        <p:spPr>
          <a:xfrm>
            <a:off x="457200" y="274680"/>
            <a:ext cx="6019560" cy="5851080"/>
          </a:xfrm>
          <a:prstGeom prst="rect">
            <a:avLst/>
          </a:prstGeom>
          <a:noFill/>
          <a:ln w="0">
            <a:noFill/>
          </a:ln>
        </p:spPr>
        <p:txBody>
          <a:bodyPr vert="eaVert"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Fifth level</a:t>
            </a:r>
          </a:p>
        </p:txBody>
      </p:sp>
      <p:sp>
        <p:nvSpPr>
          <p:cNvPr id="13" name="PlaceHolder 3"/>
          <p:cNvSpPr>
            <a:spLocks noGrp="1"/>
          </p:cNvSpPr>
          <p:nvPr>
            <p:ph type="dt" idx="7"/>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14" name="PlaceHolder 4"/>
          <p:cNvSpPr>
            <a:spLocks noGrp="1"/>
          </p:cNvSpPr>
          <p:nvPr>
            <p:ph type="ftr" idx="8"/>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15" name="PlaceHolder 5"/>
          <p:cNvSpPr>
            <a:spLocks noGrp="1"/>
          </p:cNvSpPr>
          <p:nvPr>
            <p:ph type="sldNum" idx="9"/>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07196894-8EBB-49B9-BE3A-0DB0969095FF}"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17" name="PlaceHolder 2"/>
          <p:cNvSpPr>
            <a:spLocks noGrp="1"/>
          </p:cNvSpPr>
          <p:nvPr>
            <p:ph type="body"/>
          </p:nvPr>
        </p:nvSpPr>
        <p:spPr>
          <a:xfrm>
            <a:off x="457200" y="1600200"/>
            <a:ext cx="8229240" cy="4525560"/>
          </a:xfrm>
          <a:prstGeom prst="rect">
            <a:avLst/>
          </a:prstGeom>
          <a:noFill/>
          <a:ln w="0">
            <a:noFill/>
          </a:ln>
        </p:spPr>
        <p:txBody>
          <a:bodyPr lIns="91440" tIns="45720" rIns="91440" bIns="45720" anchor="t">
            <a:noAutofit/>
          </a:bodyPr>
          <a:lstStyle/>
          <a:p>
            <a:pPr marL="343080" indent="-343080" defTabSz="914400">
              <a:lnSpc>
                <a:spcPct val="100000"/>
              </a:lnSpc>
              <a:spcBef>
                <a:spcPts val="641"/>
              </a:spcBef>
              <a:buClr>
                <a:srgbClr val="000000"/>
              </a:buClr>
              <a:buFont typeface="Arial"/>
              <a:buChar char="•"/>
            </a:pPr>
            <a:r>
              <a:rPr lang="en-US" sz="3200" b="0" u="none" strike="noStrike">
                <a:solidFill>
                  <a:schemeClr val="dk1"/>
                </a:solidFill>
                <a:uFillTx/>
                <a:latin typeface="Calibri"/>
              </a:rPr>
              <a:t>Click to edit Master text styles</a:t>
            </a:r>
          </a:p>
          <a:p>
            <a:pPr marL="743040" lvl="1" indent="-28584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Second level</a:t>
            </a:r>
          </a:p>
          <a:p>
            <a:pPr marL="1143000" lvl="2" indent="-22860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Third level</a:t>
            </a:r>
          </a:p>
          <a:p>
            <a:pPr marL="1600200" lvl="3"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Fourth level</a:t>
            </a:r>
          </a:p>
          <a:p>
            <a:pPr marL="2057400" lvl="4"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Fifth level</a:t>
            </a:r>
          </a:p>
        </p:txBody>
      </p:sp>
      <p:sp>
        <p:nvSpPr>
          <p:cNvPr id="18" name="PlaceHolder 3"/>
          <p:cNvSpPr>
            <a:spLocks noGrp="1"/>
          </p:cNvSpPr>
          <p:nvPr>
            <p:ph type="dt" idx="10"/>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19" name="PlaceHolder 4"/>
          <p:cNvSpPr>
            <a:spLocks noGrp="1"/>
          </p:cNvSpPr>
          <p:nvPr>
            <p:ph type="ftr" idx="11"/>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20" name="PlaceHolder 5"/>
          <p:cNvSpPr>
            <a:spLocks noGrp="1"/>
          </p:cNvSpPr>
          <p:nvPr>
            <p:ph type="sldNum" idx="12"/>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9E571CCB-D8DA-4FC9-9885-B0092D1997F0}"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PlaceHolder 1"/>
          <p:cNvSpPr>
            <a:spLocks noGrp="1"/>
          </p:cNvSpPr>
          <p:nvPr>
            <p:ph type="title"/>
          </p:nvPr>
        </p:nvSpPr>
        <p:spPr>
          <a:xfrm>
            <a:off x="722160" y="4406760"/>
            <a:ext cx="7772040" cy="1361880"/>
          </a:xfrm>
          <a:prstGeom prst="rect">
            <a:avLst/>
          </a:prstGeom>
          <a:noFill/>
          <a:ln w="0">
            <a:noFill/>
          </a:ln>
        </p:spPr>
        <p:txBody>
          <a:bodyPr lIns="91440" tIns="45720" rIns="91440" bIns="45720" anchor="t">
            <a:noAutofit/>
          </a:bodyPr>
          <a:lstStyle/>
          <a:p>
            <a:pPr indent="0" defTabSz="914400">
              <a:lnSpc>
                <a:spcPct val="100000"/>
              </a:lnSpc>
              <a:buNone/>
            </a:pPr>
            <a:r>
              <a:rPr lang="en-US" sz="4000" b="1" u="none" strike="noStrike" cap="all">
                <a:solidFill>
                  <a:schemeClr val="dk1"/>
                </a:solidFill>
                <a:uFillTx/>
                <a:latin typeface="Calibri"/>
              </a:rPr>
              <a:t>Click to edit Master title style</a:t>
            </a:r>
            <a:endParaRPr lang="en-US" sz="4000" b="0" u="none" strike="noStrike">
              <a:solidFill>
                <a:schemeClr val="dk1"/>
              </a:solidFill>
              <a:uFillTx/>
              <a:latin typeface="Calibri"/>
            </a:endParaRPr>
          </a:p>
        </p:txBody>
      </p:sp>
      <p:sp>
        <p:nvSpPr>
          <p:cNvPr id="24" name="PlaceHolder 2"/>
          <p:cNvSpPr>
            <a:spLocks noGrp="1"/>
          </p:cNvSpPr>
          <p:nvPr>
            <p:ph type="body"/>
          </p:nvPr>
        </p:nvSpPr>
        <p:spPr>
          <a:xfrm>
            <a:off x="722160" y="2906640"/>
            <a:ext cx="7772040" cy="1499760"/>
          </a:xfrm>
          <a:prstGeom prst="rect">
            <a:avLst/>
          </a:prstGeom>
          <a:noFill/>
          <a:ln w="0">
            <a:noFill/>
          </a:ln>
        </p:spPr>
        <p:txBody>
          <a:bodyPr lIns="91440" tIns="45720" rIns="91440" bIns="45720" anchor="b">
            <a:noAutofit/>
          </a:bodyPr>
          <a:lstStyle/>
          <a:p>
            <a:pPr indent="0" defTabSz="914400">
              <a:lnSpc>
                <a:spcPct val="100000"/>
              </a:lnSpc>
              <a:spcBef>
                <a:spcPts val="400"/>
              </a:spcBef>
              <a:buNone/>
              <a:tabLst>
                <a:tab pos="0" algn="l"/>
              </a:tabLst>
            </a:pPr>
            <a:r>
              <a:rPr lang="en-US" sz="2000" b="0" u="none" strike="noStrike">
                <a:solidFill>
                  <a:schemeClr val="dk1">
                    <a:tint val="75000"/>
                  </a:schemeClr>
                </a:solidFill>
                <a:uFillTx/>
                <a:latin typeface="Calibri"/>
              </a:rPr>
              <a:t>Click to edit Master text styles</a:t>
            </a:r>
            <a:endParaRPr lang="en-US" sz="2000" b="0" u="none" strike="noStrike">
              <a:solidFill>
                <a:schemeClr val="dk1"/>
              </a:solidFill>
              <a:uFillTx/>
              <a:latin typeface="Calibri"/>
            </a:endParaRPr>
          </a:p>
        </p:txBody>
      </p:sp>
      <p:sp>
        <p:nvSpPr>
          <p:cNvPr id="25" name="PlaceHolder 3"/>
          <p:cNvSpPr>
            <a:spLocks noGrp="1"/>
          </p:cNvSpPr>
          <p:nvPr>
            <p:ph type="dt" idx="13"/>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26" name="PlaceHolder 4"/>
          <p:cNvSpPr>
            <a:spLocks noGrp="1"/>
          </p:cNvSpPr>
          <p:nvPr>
            <p:ph type="ftr" idx="14"/>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27" name="PlaceHolder 5"/>
          <p:cNvSpPr>
            <a:spLocks noGrp="1"/>
          </p:cNvSpPr>
          <p:nvPr>
            <p:ph type="sldNum" idx="15"/>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372C63C7-EB6A-4A02-A02D-3FA7DB8BE516}"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29" name="PlaceHolder 2"/>
          <p:cNvSpPr>
            <a:spLocks noGrp="1"/>
          </p:cNvSpPr>
          <p:nvPr>
            <p:ph type="body"/>
          </p:nvPr>
        </p:nvSpPr>
        <p:spPr>
          <a:xfrm>
            <a:off x="457200" y="1600200"/>
            <a:ext cx="4038120" cy="4525560"/>
          </a:xfrm>
          <a:prstGeom prst="rect">
            <a:avLst/>
          </a:prstGeom>
          <a:noFill/>
          <a:ln w="0">
            <a:noFill/>
          </a:ln>
        </p:spPr>
        <p:txBody>
          <a:bodyPr lIns="91440" tIns="45720" rIns="91440" bIns="45720" anchor="t">
            <a:noAutofit/>
          </a:bodyPr>
          <a:lstStyle/>
          <a:p>
            <a:pPr marL="343080" indent="-34308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Click to edit Master text styles</a:t>
            </a:r>
          </a:p>
          <a:p>
            <a:pPr marL="743040" lvl="1" indent="-28584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Second level</a:t>
            </a:r>
          </a:p>
          <a:p>
            <a:pPr marL="1143000" lvl="2"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Third level</a:t>
            </a:r>
          </a:p>
          <a:p>
            <a:pPr marL="1600200" lvl="3" indent="-228600" defTabSz="914400">
              <a:lnSpc>
                <a:spcPct val="100000"/>
              </a:lnSpc>
              <a:spcBef>
                <a:spcPts val="360"/>
              </a:spcBef>
              <a:buClr>
                <a:srgbClr val="000000"/>
              </a:buClr>
              <a:buFont typeface="Arial"/>
              <a:buChar char="–"/>
            </a:pPr>
            <a:r>
              <a:rPr lang="en-US" sz="1800" b="0" u="none" strike="noStrike">
                <a:solidFill>
                  <a:schemeClr val="dk1"/>
                </a:solidFill>
                <a:uFillTx/>
                <a:latin typeface="Calibri"/>
              </a:rPr>
              <a:t>Fourth level</a:t>
            </a:r>
          </a:p>
          <a:p>
            <a:pPr marL="2057400" lvl="4" indent="-228600" defTabSz="914400">
              <a:lnSpc>
                <a:spcPct val="100000"/>
              </a:lnSpc>
              <a:spcBef>
                <a:spcPts val="360"/>
              </a:spcBef>
              <a:buClr>
                <a:srgbClr val="000000"/>
              </a:buClr>
              <a:buFont typeface="Arial"/>
              <a:buChar char="»"/>
            </a:pPr>
            <a:r>
              <a:rPr lang="en-US" sz="1800" b="0" u="none" strike="noStrike">
                <a:solidFill>
                  <a:schemeClr val="dk1"/>
                </a:solidFill>
                <a:uFillTx/>
                <a:latin typeface="Calibri"/>
              </a:rPr>
              <a:t>Fifth level</a:t>
            </a:r>
          </a:p>
        </p:txBody>
      </p:sp>
      <p:sp>
        <p:nvSpPr>
          <p:cNvPr id="30" name="PlaceHolder 3"/>
          <p:cNvSpPr>
            <a:spLocks noGrp="1"/>
          </p:cNvSpPr>
          <p:nvPr>
            <p:ph type="body"/>
          </p:nvPr>
        </p:nvSpPr>
        <p:spPr>
          <a:xfrm>
            <a:off x="4648320" y="1600200"/>
            <a:ext cx="4038120" cy="4525560"/>
          </a:xfrm>
          <a:prstGeom prst="rect">
            <a:avLst/>
          </a:prstGeom>
          <a:noFill/>
          <a:ln w="0">
            <a:noFill/>
          </a:ln>
        </p:spPr>
        <p:txBody>
          <a:bodyPr lIns="91440" tIns="45720" rIns="91440" bIns="45720" anchor="t">
            <a:noAutofit/>
          </a:bodyPr>
          <a:lstStyle/>
          <a:p>
            <a:pPr marL="343080" indent="-343080" defTabSz="914400">
              <a:lnSpc>
                <a:spcPct val="100000"/>
              </a:lnSpc>
              <a:spcBef>
                <a:spcPts val="561"/>
              </a:spcBef>
              <a:buClr>
                <a:srgbClr val="000000"/>
              </a:buClr>
              <a:buFont typeface="Arial"/>
              <a:buChar char="•"/>
            </a:pPr>
            <a:r>
              <a:rPr lang="en-US" sz="2800" b="0" u="none" strike="noStrike">
                <a:solidFill>
                  <a:schemeClr val="dk1"/>
                </a:solidFill>
                <a:uFillTx/>
                <a:latin typeface="Calibri"/>
              </a:rPr>
              <a:t>Click to edit Master text styles</a:t>
            </a:r>
          </a:p>
          <a:p>
            <a:pPr marL="743040" lvl="1" indent="-28584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Second level</a:t>
            </a:r>
          </a:p>
          <a:p>
            <a:pPr marL="1143000" lvl="2" indent="-22860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Third level</a:t>
            </a:r>
          </a:p>
          <a:p>
            <a:pPr marL="1600200" lvl="3" indent="-228600" defTabSz="914400">
              <a:lnSpc>
                <a:spcPct val="100000"/>
              </a:lnSpc>
              <a:spcBef>
                <a:spcPts val="360"/>
              </a:spcBef>
              <a:buClr>
                <a:srgbClr val="000000"/>
              </a:buClr>
              <a:buFont typeface="Arial"/>
              <a:buChar char="–"/>
            </a:pPr>
            <a:r>
              <a:rPr lang="en-US" sz="1800" b="0" u="none" strike="noStrike">
                <a:solidFill>
                  <a:schemeClr val="dk1"/>
                </a:solidFill>
                <a:uFillTx/>
                <a:latin typeface="Calibri"/>
              </a:rPr>
              <a:t>Fourth level</a:t>
            </a:r>
          </a:p>
          <a:p>
            <a:pPr marL="2057400" lvl="4" indent="-228600" defTabSz="914400">
              <a:lnSpc>
                <a:spcPct val="100000"/>
              </a:lnSpc>
              <a:spcBef>
                <a:spcPts val="360"/>
              </a:spcBef>
              <a:buClr>
                <a:srgbClr val="000000"/>
              </a:buClr>
              <a:buFont typeface="Arial"/>
              <a:buChar char="»"/>
            </a:pPr>
            <a:r>
              <a:rPr lang="en-US" sz="1800" b="0" u="none" strike="noStrike">
                <a:solidFill>
                  <a:schemeClr val="dk1"/>
                </a:solidFill>
                <a:uFillTx/>
                <a:latin typeface="Calibri"/>
              </a:rPr>
              <a:t>Fifth level</a:t>
            </a:r>
          </a:p>
        </p:txBody>
      </p:sp>
      <p:sp>
        <p:nvSpPr>
          <p:cNvPr id="31" name="PlaceHolder 4"/>
          <p:cNvSpPr>
            <a:spLocks noGrp="1"/>
          </p:cNvSpPr>
          <p:nvPr>
            <p:ph type="dt" idx="16"/>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32" name="PlaceHolder 5"/>
          <p:cNvSpPr>
            <a:spLocks noGrp="1"/>
          </p:cNvSpPr>
          <p:nvPr>
            <p:ph type="ftr" idx="17"/>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33" name="PlaceHolder 6"/>
          <p:cNvSpPr>
            <a:spLocks noGrp="1"/>
          </p:cNvSpPr>
          <p:nvPr>
            <p:ph type="sldNum" idx="18"/>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9307B7D0-B095-4403-9CAE-E8658FE6700E}"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38" name="PlaceHolder 2"/>
          <p:cNvSpPr>
            <a:spLocks noGrp="1"/>
          </p:cNvSpPr>
          <p:nvPr>
            <p:ph type="body"/>
          </p:nvPr>
        </p:nvSpPr>
        <p:spPr>
          <a:xfrm>
            <a:off x="457200" y="1535040"/>
            <a:ext cx="4039920" cy="639360"/>
          </a:xfrm>
          <a:prstGeom prst="rect">
            <a:avLst/>
          </a:prstGeom>
          <a:noFill/>
          <a:ln w="0">
            <a:noFill/>
          </a:ln>
        </p:spPr>
        <p:txBody>
          <a:bodyPr lIns="91440" tIns="45720" rIns="91440" bIns="45720" anchor="b">
            <a:noAutofit/>
          </a:bodyPr>
          <a:lstStyle/>
          <a:p>
            <a:pPr indent="0" defTabSz="914400">
              <a:lnSpc>
                <a:spcPct val="100000"/>
              </a:lnSpc>
              <a:spcBef>
                <a:spcPts val="479"/>
              </a:spcBef>
              <a:buNone/>
              <a:tabLst>
                <a:tab pos="0" algn="l"/>
              </a:tabLst>
            </a:pPr>
            <a:r>
              <a:rPr lang="en-US" sz="2400" b="1" u="none" strike="noStrike">
                <a:solidFill>
                  <a:schemeClr val="dk1"/>
                </a:solidFill>
                <a:uFillTx/>
                <a:latin typeface="Calibri"/>
              </a:rPr>
              <a:t>Click to edit Master text styles</a:t>
            </a:r>
            <a:endParaRPr lang="en-US" sz="2400" b="0" u="none" strike="noStrike">
              <a:solidFill>
                <a:schemeClr val="dk1"/>
              </a:solidFill>
              <a:uFillTx/>
              <a:latin typeface="Calibri"/>
            </a:endParaRPr>
          </a:p>
        </p:txBody>
      </p:sp>
      <p:sp>
        <p:nvSpPr>
          <p:cNvPr id="39" name="PlaceHolder 3"/>
          <p:cNvSpPr>
            <a:spLocks noGrp="1"/>
          </p:cNvSpPr>
          <p:nvPr>
            <p:ph type="body"/>
          </p:nvPr>
        </p:nvSpPr>
        <p:spPr>
          <a:xfrm>
            <a:off x="457200" y="2174760"/>
            <a:ext cx="4039920" cy="3951000"/>
          </a:xfrm>
          <a:prstGeom prst="rect">
            <a:avLst/>
          </a:prstGeom>
          <a:noFill/>
          <a:ln w="0">
            <a:noFill/>
          </a:ln>
        </p:spPr>
        <p:txBody>
          <a:bodyPr lIns="91440" tIns="45720" rIns="91440" bIns="45720" anchor="t">
            <a:noAutofit/>
          </a:bodyPr>
          <a:lstStyle/>
          <a:p>
            <a:pPr marL="343080" indent="-34308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Click to edit Master text styles</a:t>
            </a:r>
          </a:p>
          <a:p>
            <a:pPr marL="743040" lvl="1" indent="-28584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Second level</a:t>
            </a:r>
          </a:p>
          <a:p>
            <a:pPr marL="1143000" lvl="2" indent="-228600" defTabSz="914400">
              <a:lnSpc>
                <a:spcPct val="100000"/>
              </a:lnSpc>
              <a:spcBef>
                <a:spcPts val="360"/>
              </a:spcBef>
              <a:buClr>
                <a:srgbClr val="000000"/>
              </a:buClr>
              <a:buFont typeface="Arial"/>
              <a:buChar char="•"/>
            </a:pPr>
            <a:r>
              <a:rPr lang="en-US" sz="1800" b="0" u="none" strike="noStrike">
                <a:solidFill>
                  <a:schemeClr val="dk1"/>
                </a:solidFill>
                <a:uFillTx/>
                <a:latin typeface="Calibri"/>
              </a:rPr>
              <a:t>Third level</a:t>
            </a:r>
          </a:p>
          <a:p>
            <a:pPr marL="1600200" lvl="3" indent="-228600" defTabSz="914400">
              <a:lnSpc>
                <a:spcPct val="100000"/>
              </a:lnSpc>
              <a:spcBef>
                <a:spcPts val="320"/>
              </a:spcBef>
              <a:buClr>
                <a:srgbClr val="000000"/>
              </a:buClr>
              <a:buFont typeface="Arial"/>
              <a:buChar char="–"/>
            </a:pPr>
            <a:r>
              <a:rPr lang="en-US" sz="1600" b="0" u="none" strike="noStrike">
                <a:solidFill>
                  <a:schemeClr val="dk1"/>
                </a:solidFill>
                <a:uFillTx/>
                <a:latin typeface="Calibri"/>
              </a:rPr>
              <a:t>Fourth level</a:t>
            </a:r>
          </a:p>
          <a:p>
            <a:pPr marL="2057400" lvl="4" indent="-228600" defTabSz="914400">
              <a:lnSpc>
                <a:spcPct val="100000"/>
              </a:lnSpc>
              <a:spcBef>
                <a:spcPts val="320"/>
              </a:spcBef>
              <a:buClr>
                <a:srgbClr val="000000"/>
              </a:buClr>
              <a:buFont typeface="Arial"/>
              <a:buChar char="»"/>
            </a:pPr>
            <a:r>
              <a:rPr lang="en-US" sz="1600" b="0" u="none" strike="noStrike">
                <a:solidFill>
                  <a:schemeClr val="dk1"/>
                </a:solidFill>
                <a:uFillTx/>
                <a:latin typeface="Calibri"/>
              </a:rPr>
              <a:t>Fifth level</a:t>
            </a:r>
          </a:p>
        </p:txBody>
      </p:sp>
      <p:sp>
        <p:nvSpPr>
          <p:cNvPr id="40" name="PlaceHolder 4"/>
          <p:cNvSpPr>
            <a:spLocks noGrp="1"/>
          </p:cNvSpPr>
          <p:nvPr>
            <p:ph type="body"/>
          </p:nvPr>
        </p:nvSpPr>
        <p:spPr>
          <a:xfrm>
            <a:off x="4645080" y="1535040"/>
            <a:ext cx="4041360" cy="639360"/>
          </a:xfrm>
          <a:prstGeom prst="rect">
            <a:avLst/>
          </a:prstGeom>
          <a:noFill/>
          <a:ln w="0">
            <a:noFill/>
          </a:ln>
        </p:spPr>
        <p:txBody>
          <a:bodyPr lIns="91440" tIns="45720" rIns="91440" bIns="45720" anchor="b">
            <a:noAutofit/>
          </a:bodyPr>
          <a:lstStyle/>
          <a:p>
            <a:pPr indent="0" defTabSz="914400">
              <a:lnSpc>
                <a:spcPct val="100000"/>
              </a:lnSpc>
              <a:spcBef>
                <a:spcPts val="479"/>
              </a:spcBef>
              <a:buNone/>
              <a:tabLst>
                <a:tab pos="0" algn="l"/>
              </a:tabLst>
            </a:pPr>
            <a:r>
              <a:rPr lang="en-US" sz="2400" b="1" u="none" strike="noStrike">
                <a:solidFill>
                  <a:schemeClr val="dk1"/>
                </a:solidFill>
                <a:uFillTx/>
                <a:latin typeface="Calibri"/>
              </a:rPr>
              <a:t>Click to edit Master text styles</a:t>
            </a:r>
            <a:endParaRPr lang="en-US" sz="2400" b="0" u="none" strike="noStrike">
              <a:solidFill>
                <a:schemeClr val="dk1"/>
              </a:solidFill>
              <a:uFillTx/>
              <a:latin typeface="Calibri"/>
            </a:endParaRPr>
          </a:p>
        </p:txBody>
      </p:sp>
      <p:sp>
        <p:nvSpPr>
          <p:cNvPr id="41" name="PlaceHolder 5"/>
          <p:cNvSpPr>
            <a:spLocks noGrp="1"/>
          </p:cNvSpPr>
          <p:nvPr>
            <p:ph type="body"/>
          </p:nvPr>
        </p:nvSpPr>
        <p:spPr>
          <a:xfrm>
            <a:off x="4645080" y="2174760"/>
            <a:ext cx="4041360" cy="3951000"/>
          </a:xfrm>
          <a:prstGeom prst="rect">
            <a:avLst/>
          </a:prstGeom>
          <a:noFill/>
          <a:ln w="0">
            <a:noFill/>
          </a:ln>
        </p:spPr>
        <p:txBody>
          <a:bodyPr lIns="91440" tIns="45720" rIns="91440" bIns="45720" anchor="t">
            <a:noAutofit/>
          </a:bodyPr>
          <a:lstStyle/>
          <a:p>
            <a:pPr marL="343080" indent="-343080" defTabSz="914400">
              <a:lnSpc>
                <a:spcPct val="100000"/>
              </a:lnSpc>
              <a:spcBef>
                <a:spcPts val="479"/>
              </a:spcBef>
              <a:buClr>
                <a:srgbClr val="000000"/>
              </a:buClr>
              <a:buFont typeface="Arial"/>
              <a:buChar char="•"/>
            </a:pPr>
            <a:r>
              <a:rPr lang="en-US" sz="2400" b="0" u="none" strike="noStrike">
                <a:solidFill>
                  <a:schemeClr val="dk1"/>
                </a:solidFill>
                <a:uFillTx/>
                <a:latin typeface="Calibri"/>
              </a:rPr>
              <a:t>Click to edit Master text styles</a:t>
            </a:r>
          </a:p>
          <a:p>
            <a:pPr marL="743040" lvl="1" indent="-285840" defTabSz="914400">
              <a:lnSpc>
                <a:spcPct val="100000"/>
              </a:lnSpc>
              <a:spcBef>
                <a:spcPts val="400"/>
              </a:spcBef>
              <a:buClr>
                <a:srgbClr val="000000"/>
              </a:buClr>
              <a:buFont typeface="Arial"/>
              <a:buChar char="–"/>
            </a:pPr>
            <a:r>
              <a:rPr lang="en-US" sz="2000" b="0" u="none" strike="noStrike">
                <a:solidFill>
                  <a:schemeClr val="dk1"/>
                </a:solidFill>
                <a:uFillTx/>
                <a:latin typeface="Calibri"/>
              </a:rPr>
              <a:t>Second level</a:t>
            </a:r>
          </a:p>
          <a:p>
            <a:pPr marL="1143000" lvl="2" indent="-228600" defTabSz="914400">
              <a:lnSpc>
                <a:spcPct val="100000"/>
              </a:lnSpc>
              <a:spcBef>
                <a:spcPts val="360"/>
              </a:spcBef>
              <a:buClr>
                <a:srgbClr val="000000"/>
              </a:buClr>
              <a:buFont typeface="Arial"/>
              <a:buChar char="•"/>
            </a:pPr>
            <a:r>
              <a:rPr lang="en-US" sz="1800" b="0" u="none" strike="noStrike">
                <a:solidFill>
                  <a:schemeClr val="dk1"/>
                </a:solidFill>
                <a:uFillTx/>
                <a:latin typeface="Calibri"/>
              </a:rPr>
              <a:t>Third level</a:t>
            </a:r>
          </a:p>
          <a:p>
            <a:pPr marL="1600200" lvl="3" indent="-228600" defTabSz="914400">
              <a:lnSpc>
                <a:spcPct val="100000"/>
              </a:lnSpc>
              <a:spcBef>
                <a:spcPts val="320"/>
              </a:spcBef>
              <a:buClr>
                <a:srgbClr val="000000"/>
              </a:buClr>
              <a:buFont typeface="Arial"/>
              <a:buChar char="–"/>
            </a:pPr>
            <a:r>
              <a:rPr lang="en-US" sz="1600" b="0" u="none" strike="noStrike">
                <a:solidFill>
                  <a:schemeClr val="dk1"/>
                </a:solidFill>
                <a:uFillTx/>
                <a:latin typeface="Calibri"/>
              </a:rPr>
              <a:t>Fourth level</a:t>
            </a:r>
          </a:p>
          <a:p>
            <a:pPr marL="2057400" lvl="4" indent="-228600" defTabSz="914400">
              <a:lnSpc>
                <a:spcPct val="100000"/>
              </a:lnSpc>
              <a:spcBef>
                <a:spcPts val="320"/>
              </a:spcBef>
              <a:buClr>
                <a:srgbClr val="000000"/>
              </a:buClr>
              <a:buFont typeface="Arial"/>
              <a:buChar char="»"/>
            </a:pPr>
            <a:r>
              <a:rPr lang="en-US" sz="1600" b="0" u="none" strike="noStrike">
                <a:solidFill>
                  <a:schemeClr val="dk1"/>
                </a:solidFill>
                <a:uFillTx/>
                <a:latin typeface="Calibri"/>
              </a:rPr>
              <a:t>Fifth level</a:t>
            </a:r>
          </a:p>
        </p:txBody>
      </p:sp>
      <p:sp>
        <p:nvSpPr>
          <p:cNvPr id="42" name="PlaceHolder 6"/>
          <p:cNvSpPr>
            <a:spLocks noGrp="1"/>
          </p:cNvSpPr>
          <p:nvPr>
            <p:ph type="dt" idx="19"/>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 </a:t>
            </a:r>
            <a:endParaRPr lang="en-US" sz="1200" b="0" u="none" strike="noStrike">
              <a:solidFill>
                <a:srgbClr val="000000"/>
              </a:solidFill>
              <a:uFillTx/>
              <a:latin typeface="Times New Roman"/>
            </a:endParaRPr>
          </a:p>
        </p:txBody>
      </p:sp>
      <p:sp>
        <p:nvSpPr>
          <p:cNvPr id="43" name="PlaceHolder 7"/>
          <p:cNvSpPr>
            <a:spLocks noGrp="1"/>
          </p:cNvSpPr>
          <p:nvPr>
            <p:ph type="ftr" idx="20"/>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 </a:t>
            </a:r>
          </a:p>
        </p:txBody>
      </p:sp>
      <p:sp>
        <p:nvSpPr>
          <p:cNvPr id="44" name="PlaceHolder 8"/>
          <p:cNvSpPr>
            <a:spLocks noGrp="1"/>
          </p:cNvSpPr>
          <p:nvPr>
            <p:ph type="sldNum" idx="21"/>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4560B942-E316-4F3F-BCB7-7EB0EDB3A9D3}"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a:noFill/>
          <a:ln w="0">
            <a:noFill/>
          </a:ln>
        </p:spPr>
        <p:txBody>
          <a:bodyPr lIns="91440" tIns="45720" rIns="91440" bIns="45720" anchor="ctr">
            <a:noAutofit/>
          </a:bodyPr>
          <a:lstStyle/>
          <a:p>
            <a:pPr indent="0" algn="ctr" defTabSz="914400">
              <a:lnSpc>
                <a:spcPct val="100000"/>
              </a:lnSpc>
              <a:buNone/>
            </a:pPr>
            <a:r>
              <a:rPr lang="en-US" sz="4400" b="0" u="none" strike="noStrike">
                <a:solidFill>
                  <a:schemeClr val="dk1"/>
                </a:solidFill>
                <a:uFillTx/>
                <a:latin typeface="Calibri"/>
              </a:rPr>
              <a:t>Click to edit Master title style</a:t>
            </a:r>
          </a:p>
        </p:txBody>
      </p:sp>
      <p:sp>
        <p:nvSpPr>
          <p:cNvPr id="46" name="PlaceHolder 2"/>
          <p:cNvSpPr>
            <a:spLocks noGrp="1"/>
          </p:cNvSpPr>
          <p:nvPr>
            <p:ph type="dt" idx="22"/>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&lt;date/time&gt;</a:t>
            </a:r>
            <a:endParaRPr lang="en-US" sz="1200" b="0" u="none" strike="noStrike">
              <a:solidFill>
                <a:srgbClr val="000000"/>
              </a:solidFill>
              <a:uFillTx/>
              <a:latin typeface="Times New Roman"/>
            </a:endParaRPr>
          </a:p>
        </p:txBody>
      </p:sp>
      <p:sp>
        <p:nvSpPr>
          <p:cNvPr id="47" name="PlaceHolder 3"/>
          <p:cNvSpPr>
            <a:spLocks noGrp="1"/>
          </p:cNvSpPr>
          <p:nvPr>
            <p:ph type="ftr" idx="23"/>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&lt;footer&gt;</a:t>
            </a:r>
          </a:p>
        </p:txBody>
      </p:sp>
      <p:sp>
        <p:nvSpPr>
          <p:cNvPr id="48" name="PlaceHolder 4"/>
          <p:cNvSpPr>
            <a:spLocks noGrp="1"/>
          </p:cNvSpPr>
          <p:nvPr>
            <p:ph type="sldNum" idx="24"/>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C88EBCF1-2C91-46EB-9D6B-4C873D1B31EF}"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 name="PlaceHolder 1"/>
          <p:cNvSpPr>
            <a:spLocks noGrp="1"/>
          </p:cNvSpPr>
          <p:nvPr>
            <p:ph type="dt" idx="25"/>
          </p:nvPr>
        </p:nvSpPr>
        <p:spPr>
          <a:xfrm>
            <a:off x="457200" y="6356520"/>
            <a:ext cx="2133360" cy="364680"/>
          </a:xfrm>
          <a:prstGeom prst="rect">
            <a:avLst/>
          </a:prstGeom>
          <a:noFill/>
          <a:ln w="0">
            <a:noFill/>
          </a:ln>
        </p:spPr>
        <p:txBody>
          <a:bodyPr lIns="91440" tIns="45720" rIns="91440" bIns="45720" anchor="ctr">
            <a:noAutofit/>
          </a:bodyPr>
          <a:lstStyle>
            <a:lvl1pPr indent="0" defTabSz="914400">
              <a:lnSpc>
                <a:spcPct val="100000"/>
              </a:lnSpc>
              <a:buNone/>
              <a:defRPr lang="en-US" sz="1200" b="0" u="none" strike="noStrike">
                <a:solidFill>
                  <a:schemeClr val="dk1">
                    <a:tint val="75000"/>
                  </a:schemeClr>
                </a:solidFill>
                <a:uFillTx/>
                <a:latin typeface="Calibri"/>
              </a:defRPr>
            </a:lvl1pPr>
          </a:lstStyle>
          <a:p>
            <a:pPr indent="0" defTabSz="914400">
              <a:lnSpc>
                <a:spcPct val="100000"/>
              </a:lnSpc>
              <a:buNone/>
            </a:pPr>
            <a:r>
              <a:rPr lang="en-US" sz="1200" b="0" u="none" strike="noStrike">
                <a:solidFill>
                  <a:schemeClr val="dk1">
                    <a:tint val="75000"/>
                  </a:schemeClr>
                </a:solidFill>
                <a:uFillTx/>
                <a:latin typeface="Calibri"/>
              </a:rPr>
              <a:t>&lt;date/time&gt;</a:t>
            </a:r>
            <a:endParaRPr lang="en-US" sz="1200" b="0" u="none" strike="noStrike">
              <a:solidFill>
                <a:srgbClr val="000000"/>
              </a:solidFill>
              <a:uFillTx/>
              <a:latin typeface="Times New Roman"/>
            </a:endParaRPr>
          </a:p>
        </p:txBody>
      </p:sp>
      <p:sp>
        <p:nvSpPr>
          <p:cNvPr id="51" name="PlaceHolder 2"/>
          <p:cNvSpPr>
            <a:spLocks noGrp="1"/>
          </p:cNvSpPr>
          <p:nvPr>
            <p:ph type="ftr" idx="26"/>
          </p:nvPr>
        </p:nvSpPr>
        <p:spPr>
          <a:xfrm>
            <a:off x="3124080" y="6356520"/>
            <a:ext cx="2895120" cy="364680"/>
          </a:xfrm>
          <a:prstGeom prst="rect">
            <a:avLst/>
          </a:prstGeom>
          <a:noFill/>
          <a:ln w="0">
            <a:noFill/>
          </a:ln>
        </p:spPr>
        <p:txBody>
          <a:bodyPr lIns="91440" tIns="45720" rIns="91440" bIns="45720" anchor="ctr">
            <a:noAutofit/>
          </a:bodyPr>
          <a:lstStyle>
            <a:lvl1pPr indent="0" algn="ctr">
              <a:buNone/>
              <a:defRPr lang="en-US" sz="1400" b="0" u="none" strike="noStrike">
                <a:solidFill>
                  <a:srgbClr val="000000"/>
                </a:solidFill>
                <a:uFillTx/>
                <a:latin typeface="Times New Roman"/>
              </a:defRPr>
            </a:lvl1pPr>
          </a:lstStyle>
          <a:p>
            <a:pPr indent="0" algn="ctr">
              <a:buNone/>
            </a:pPr>
            <a:r>
              <a:rPr lang="en-US" sz="1400" b="0" u="none" strike="noStrike">
                <a:solidFill>
                  <a:srgbClr val="000000"/>
                </a:solidFill>
                <a:uFillTx/>
                <a:latin typeface="Times New Roman"/>
              </a:rPr>
              <a:t>&lt;footer&gt;</a:t>
            </a:r>
          </a:p>
        </p:txBody>
      </p:sp>
      <p:sp>
        <p:nvSpPr>
          <p:cNvPr id="52" name="PlaceHolder 3"/>
          <p:cNvSpPr>
            <a:spLocks noGrp="1"/>
          </p:cNvSpPr>
          <p:nvPr>
            <p:ph type="sldNum" idx="27"/>
          </p:nvPr>
        </p:nvSpPr>
        <p:spPr>
          <a:xfrm>
            <a:off x="6553080" y="6356520"/>
            <a:ext cx="2133360" cy="364680"/>
          </a:xfrm>
          <a:prstGeom prst="rect">
            <a:avLst/>
          </a:prstGeom>
          <a:noFill/>
          <a:ln w="0">
            <a:noFill/>
          </a:ln>
        </p:spPr>
        <p:txBody>
          <a:bodyPr lIns="91440" tIns="45720" rIns="91440" bIns="45720" anchor="ctr">
            <a:noAutofit/>
          </a:bodyPr>
          <a:lstStyle>
            <a:lvl1pPr indent="0" algn="r" defTabSz="914400">
              <a:lnSpc>
                <a:spcPct val="100000"/>
              </a:lnSpc>
              <a:buNone/>
              <a:defRPr lang="en-US" sz="1200" b="0" u="none" strike="noStrike">
                <a:solidFill>
                  <a:schemeClr val="dk1">
                    <a:tint val="75000"/>
                  </a:schemeClr>
                </a:solidFill>
                <a:uFillTx/>
                <a:latin typeface="Calibri"/>
              </a:defRPr>
            </a:lvl1pPr>
          </a:lstStyle>
          <a:p>
            <a:pPr indent="0" algn="r" defTabSz="914400">
              <a:lnSpc>
                <a:spcPct val="100000"/>
              </a:lnSpc>
              <a:buNone/>
            </a:pPr>
            <a:fld id="{8639F8F9-C88F-41D9-90DE-61FF927892D7}" type="slidenum">
              <a:rPr lang="en-US" sz="1200" b="0" u="none" strike="noStrike">
                <a:solidFill>
                  <a:schemeClr val="dk1">
                    <a:tint val="75000"/>
                  </a:schemeClr>
                </a:solidFill>
                <a:uFillTx/>
                <a:latin typeface="Calibri"/>
              </a:rPr>
              <a:t>‹#›</a:t>
            </a:fld>
            <a:endParaRPr lang="en-US" sz="1200" b="0" u="none" strike="noStrike">
              <a:solidFill>
                <a:srgbClr val="000000"/>
              </a:solidFill>
              <a:uFillTx/>
              <a:latin typeface="Times New Roman"/>
            </a:endParaRPr>
          </a:p>
        </p:txBody>
      </p:sp>
      <p:sp>
        <p:nvSpPr>
          <p:cNvPr id="53" name="PlaceHolder 4"/>
          <p:cNvSpPr>
            <a:spLocks noGrp="1"/>
          </p:cNvSpPr>
          <p:nvPr>
            <p:ph type="title"/>
          </p:nvPr>
        </p:nvSpPr>
        <p:spPr>
          <a:xfrm>
            <a:off x="399960" y="451440"/>
            <a:ext cx="7200360" cy="1889280"/>
          </a:xfrm>
          <a:prstGeom prst="rect">
            <a:avLst/>
          </a:prstGeom>
          <a:noFill/>
          <a:ln w="0">
            <a:noFill/>
          </a:ln>
        </p:spPr>
        <p:txBody>
          <a:bodyPr lIns="0" tIns="0" rIns="0" bIns="0" anchor="ctr">
            <a:noAutofit/>
          </a:bodyPr>
          <a:lstStyle/>
          <a:p>
            <a:pPr indent="0">
              <a:buNone/>
            </a:pPr>
            <a:r>
              <a:rPr lang="en-US" sz="1800" b="0" u="none" strike="noStrike">
                <a:solidFill>
                  <a:schemeClr val="dk1"/>
                </a:solidFill>
                <a:uFillTx/>
                <a:latin typeface="Calibri"/>
              </a:rPr>
              <a:t>Click to edit the title text format</a:t>
            </a:r>
          </a:p>
        </p:txBody>
      </p:sp>
      <p:sp>
        <p:nvSpPr>
          <p:cNvPr id="54" name="PlaceHolder 5"/>
          <p:cNvSpPr>
            <a:spLocks noGrp="1"/>
          </p:cNvSpPr>
          <p:nvPr>
            <p:ph type="body"/>
          </p:nvPr>
        </p:nvSpPr>
        <p:spPr>
          <a:xfrm>
            <a:off x="399960" y="2647800"/>
            <a:ext cx="7200360" cy="65628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u="none" strike="noStrike">
                <a:solidFill>
                  <a:schemeClr val="dk1"/>
                </a:solidFill>
                <a:uFillTx/>
                <a:latin typeface="Calibri"/>
              </a:rPr>
              <a:t>Click to edit the outline text format</a:t>
            </a:r>
          </a:p>
          <a:p>
            <a:pPr marL="864000" lvl="1" indent="-324000">
              <a:spcBef>
                <a:spcPts val="1134"/>
              </a:spcBef>
              <a:buClr>
                <a:srgbClr val="000000"/>
              </a:buClr>
              <a:buSzPct val="75000"/>
              <a:buFont typeface="Symbol" charset="2"/>
              <a:buChar char=""/>
            </a:pPr>
            <a:r>
              <a:rPr lang="en-US" sz="2400" b="0" u="none" strike="noStrike">
                <a:solidFill>
                  <a:schemeClr val="dk1"/>
                </a:solidFill>
                <a:uFillTx/>
                <a:latin typeface="Calibri"/>
              </a:rPr>
              <a:t>Second Outline Level</a:t>
            </a:r>
          </a:p>
          <a:p>
            <a:pPr marL="1296000" lvl="2" indent="-288000">
              <a:spcBef>
                <a:spcPts val="850"/>
              </a:spcBef>
              <a:buClr>
                <a:srgbClr val="000000"/>
              </a:buClr>
              <a:buSzPct val="45000"/>
              <a:buFont typeface="Wingdings" charset="2"/>
              <a:buChar char=""/>
            </a:pPr>
            <a:r>
              <a:rPr lang="en-US" sz="2000" b="0" u="none" strike="noStrike">
                <a:solidFill>
                  <a:schemeClr val="dk1"/>
                </a:solidFill>
                <a:uFillTx/>
                <a:latin typeface="Calibri"/>
              </a:rPr>
              <a:t>Third Outline Level</a:t>
            </a:r>
          </a:p>
          <a:p>
            <a:pPr marL="1728000" lvl="3" indent="-216000">
              <a:spcBef>
                <a:spcPts val="567"/>
              </a:spcBef>
              <a:buClr>
                <a:srgbClr val="000000"/>
              </a:buClr>
              <a:buSzPct val="75000"/>
              <a:buFont typeface="Symbol" charset="2"/>
              <a:buChar char=""/>
            </a:pPr>
            <a:r>
              <a:rPr lang="en-US" sz="2000" b="0" u="none" strike="noStrike">
                <a:solidFill>
                  <a:schemeClr val="dk1"/>
                </a:solidFill>
                <a:uFillTx/>
                <a:latin typeface="Calibri"/>
              </a:rPr>
              <a:t>Fourth Outline Level</a:t>
            </a:r>
          </a:p>
          <a:p>
            <a:pPr marL="2160000" lvl="4" indent="-216000">
              <a:spcBef>
                <a:spcPts val="283"/>
              </a:spcBef>
              <a:buClr>
                <a:srgbClr val="000000"/>
              </a:buClr>
              <a:buSzPct val="45000"/>
              <a:buFont typeface="Wingdings" charset="2"/>
              <a:buChar char=""/>
            </a:pPr>
            <a:r>
              <a:rPr lang="en-US" sz="2000" b="0" u="none" strike="noStrike">
                <a:solidFill>
                  <a:schemeClr val="dk1"/>
                </a:solidFill>
                <a:uFillTx/>
                <a:latin typeface="Calibri"/>
              </a:rPr>
              <a:t>Fifth Outline Level</a:t>
            </a:r>
          </a:p>
          <a:p>
            <a:pPr marL="2592000" lvl="5" indent="-216000">
              <a:spcBef>
                <a:spcPts val="283"/>
              </a:spcBef>
              <a:buClr>
                <a:srgbClr val="000000"/>
              </a:buClr>
              <a:buSzPct val="45000"/>
              <a:buFont typeface="Wingdings" charset="2"/>
              <a:buChar char=""/>
            </a:pPr>
            <a:r>
              <a:rPr lang="en-US" sz="2000" b="0" u="none" strike="noStrike">
                <a:solidFill>
                  <a:schemeClr val="dk1"/>
                </a:solidFill>
                <a:uFillTx/>
                <a:latin typeface="Calibri"/>
              </a:rPr>
              <a:t>Sixth Outline Level</a:t>
            </a:r>
          </a:p>
          <a:p>
            <a:pPr marL="3024000" lvl="6" indent="-216000">
              <a:spcBef>
                <a:spcPts val="283"/>
              </a:spcBef>
              <a:buClr>
                <a:srgbClr val="000000"/>
              </a:buClr>
              <a:buSzPct val="45000"/>
              <a:buFont typeface="Wingdings" charset="2"/>
              <a:buChar char=""/>
            </a:pPr>
            <a:r>
              <a:rPr lang="en-US" sz="2000" b="0" u="none" strike="noStrike">
                <a:solidFill>
                  <a:schemeClr val="dk1"/>
                </a:solidFill>
                <a:uFillTx/>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0FE"/>
        </a:solidFill>
        <a:effectLst/>
      </p:bgPr>
    </p:bg>
    <p:spTree>
      <p:nvGrpSpPr>
        <p:cNvPr id="1" name=""/>
        <p:cNvGrpSpPr/>
        <p:nvPr/>
      </p:nvGrpSpPr>
      <p:grpSpPr>
        <a:xfrm>
          <a:off x="0" y="0"/>
          <a:ext cx="0" cy="0"/>
          <a:chOff x="0" y="0"/>
          <a:chExt cx="0" cy="0"/>
        </a:xfrm>
      </p:grpSpPr>
      <p:sp>
        <p:nvSpPr>
          <p:cNvPr id="75" name="Freeform 2"/>
          <p:cNvSpPr/>
          <p:nvPr/>
        </p:nvSpPr>
        <p:spPr>
          <a:xfrm>
            <a:off x="2640240" y="669960"/>
            <a:ext cx="1834920" cy="3615840"/>
          </a:xfrm>
          <a:custGeom>
            <a:avLst/>
            <a:gdLst>
              <a:gd name="textAreaLeft" fmla="*/ 0 w 1834920"/>
              <a:gd name="textAreaRight" fmla="*/ 1835280 w 1834920"/>
              <a:gd name="textAreaTop" fmla="*/ 0 h 3615840"/>
              <a:gd name="textAreaBottom" fmla="*/ 3616200 h 3615840"/>
            </a:gdLst>
            <a:ahLst/>
            <a:cxnLst/>
            <a:rect l="textAreaLeft" t="textAreaTop" r="textAreaRight" b="textAreaBottom"/>
            <a:pathLst>
              <a:path w="1835225" h="3616206">
                <a:moveTo>
                  <a:pt x="0" y="0"/>
                </a:moveTo>
                <a:lnTo>
                  <a:pt x="1835225" y="0"/>
                </a:lnTo>
                <a:lnTo>
                  <a:pt x="1835225" y="3616206"/>
                </a:lnTo>
                <a:lnTo>
                  <a:pt x="0" y="3616206"/>
                </a:lnTo>
                <a:lnTo>
                  <a:pt x="0" y="0"/>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nvGrpSpPr>
          <p:cNvPr id="76" name="Group 3"/>
          <p:cNvGrpSpPr/>
          <p:nvPr/>
        </p:nvGrpSpPr>
        <p:grpSpPr>
          <a:xfrm>
            <a:off x="4218480" y="3115080"/>
            <a:ext cx="3782520" cy="2044800"/>
            <a:chOff x="4218480" y="3115080"/>
            <a:chExt cx="3782520" cy="2044800"/>
          </a:xfrm>
        </p:grpSpPr>
        <p:sp>
          <p:nvSpPr>
            <p:cNvPr id="77" name="Freeform 4"/>
            <p:cNvSpPr/>
            <p:nvPr/>
          </p:nvSpPr>
          <p:spPr>
            <a:xfrm>
              <a:off x="4218480" y="3115080"/>
              <a:ext cx="3782520" cy="2044800"/>
            </a:xfrm>
            <a:custGeom>
              <a:avLst/>
              <a:gdLst>
                <a:gd name="textAreaLeft" fmla="*/ 0 w 3782520"/>
                <a:gd name="textAreaRight" fmla="*/ 3782880 w 3782520"/>
                <a:gd name="textAreaTop" fmla="*/ 0 h 2044800"/>
                <a:gd name="textAreaBottom" fmla="*/ 2045160 h 2044800"/>
              </a:gdLst>
              <a:ahLst/>
              <a:cxnLst/>
              <a:rect l="textAreaLeft" t="textAreaTop" r="textAreaRight" b="textAreaBottom"/>
              <a:pathLst>
                <a:path w="1342189" h="698663">
                  <a:moveTo>
                    <a:pt x="13794" y="0"/>
                  </a:moveTo>
                  <a:lnTo>
                    <a:pt x="1328394" y="0"/>
                  </a:lnTo>
                  <a:cubicBezTo>
                    <a:pt x="1332053" y="0"/>
                    <a:pt x="1335561" y="1453"/>
                    <a:pt x="1338148" y="4040"/>
                  </a:cubicBezTo>
                  <a:cubicBezTo>
                    <a:pt x="1340735" y="6627"/>
                    <a:pt x="1342189" y="10136"/>
                    <a:pt x="1342189" y="13794"/>
                  </a:cubicBezTo>
                  <a:lnTo>
                    <a:pt x="1342189" y="684868"/>
                  </a:lnTo>
                  <a:cubicBezTo>
                    <a:pt x="1342189" y="692487"/>
                    <a:pt x="1336013" y="698663"/>
                    <a:pt x="1328394" y="698663"/>
                  </a:cubicBezTo>
                  <a:lnTo>
                    <a:pt x="13794" y="698663"/>
                  </a:lnTo>
                  <a:cubicBezTo>
                    <a:pt x="6176" y="698663"/>
                    <a:pt x="0" y="692487"/>
                    <a:pt x="0" y="684868"/>
                  </a:cubicBezTo>
                  <a:lnTo>
                    <a:pt x="0" y="13794"/>
                  </a:lnTo>
                  <a:cubicBezTo>
                    <a:pt x="0" y="6176"/>
                    <a:pt x="6176" y="0"/>
                    <a:pt x="13794"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78" name="TextBox 5"/>
            <p:cNvSpPr/>
            <p:nvPr/>
          </p:nvSpPr>
          <p:spPr>
            <a:xfrm>
              <a:off x="4218480" y="3115080"/>
              <a:ext cx="3782520" cy="204480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sp>
        <p:nvSpPr>
          <p:cNvPr id="79" name="Freeform 6"/>
          <p:cNvSpPr/>
          <p:nvPr/>
        </p:nvSpPr>
        <p:spPr>
          <a:xfrm>
            <a:off x="-105120" y="763560"/>
            <a:ext cx="1922040" cy="3522240"/>
          </a:xfrm>
          <a:custGeom>
            <a:avLst/>
            <a:gdLst>
              <a:gd name="textAreaLeft" fmla="*/ 0 w 1922040"/>
              <a:gd name="textAreaRight" fmla="*/ 1922400 w 1922040"/>
              <a:gd name="textAreaTop" fmla="*/ 0 h 3522240"/>
              <a:gd name="textAreaBottom" fmla="*/ 3522600 h 3522240"/>
            </a:gdLst>
            <a:ahLst/>
            <a:cxnLst/>
            <a:rect l="textAreaLeft" t="textAreaTop" r="textAreaRight" b="textAreaBottom"/>
            <a:pathLst>
              <a:path w="1922321" h="3522618">
                <a:moveTo>
                  <a:pt x="0" y="0"/>
                </a:moveTo>
                <a:lnTo>
                  <a:pt x="1922321" y="0"/>
                </a:lnTo>
                <a:lnTo>
                  <a:pt x="1922321" y="3522618"/>
                </a:lnTo>
                <a:lnTo>
                  <a:pt x="0" y="3522618"/>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nvGrpSpPr>
          <p:cNvPr id="80" name="Group 7"/>
          <p:cNvGrpSpPr/>
          <p:nvPr/>
        </p:nvGrpSpPr>
        <p:grpSpPr>
          <a:xfrm>
            <a:off x="2974320" y="789120"/>
            <a:ext cx="1192680" cy="233280"/>
            <a:chOff x="2974320" y="789120"/>
            <a:chExt cx="1192680" cy="233280"/>
          </a:xfrm>
        </p:grpSpPr>
        <p:sp>
          <p:nvSpPr>
            <p:cNvPr id="81" name="Freeform 8"/>
            <p:cNvSpPr/>
            <p:nvPr/>
          </p:nvSpPr>
          <p:spPr>
            <a:xfrm>
              <a:off x="2974320" y="789120"/>
              <a:ext cx="1192680" cy="233280"/>
            </a:xfrm>
            <a:custGeom>
              <a:avLst/>
              <a:gdLst>
                <a:gd name="textAreaLeft" fmla="*/ 0 w 1192680"/>
                <a:gd name="textAreaRight" fmla="*/ 1193040 w 1192680"/>
                <a:gd name="textAreaTop" fmla="*/ 0 h 233280"/>
                <a:gd name="textAreaBottom" fmla="*/ 233640 h 233280"/>
              </a:gdLst>
              <a:ahLst/>
              <a:cxnLst/>
              <a:rect l="textAreaLeft" t="textAreaTop" r="textAreaRight" b="textAreaBottom"/>
              <a:pathLst>
                <a:path w="403489" h="79040">
                  <a:moveTo>
                    <a:pt x="0" y="0"/>
                  </a:moveTo>
                  <a:lnTo>
                    <a:pt x="403489" y="0"/>
                  </a:lnTo>
                  <a:lnTo>
                    <a:pt x="403489" y="79040"/>
                  </a:lnTo>
                  <a:lnTo>
                    <a:pt x="0" y="7904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82" name="TextBox 9"/>
            <p:cNvSpPr/>
            <p:nvPr/>
          </p:nvSpPr>
          <p:spPr>
            <a:xfrm>
              <a:off x="2974320" y="789120"/>
              <a:ext cx="1192680" cy="2332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914400">
                <a:lnSpc>
                  <a:spcPts val="1363"/>
                </a:lnSpc>
              </a:pPr>
              <a:endParaRPr lang="en-US" sz="1800" b="0" u="none" strike="noStrike">
                <a:solidFill>
                  <a:schemeClr val="dk1"/>
                </a:solidFill>
                <a:uFillTx/>
                <a:latin typeface="Calibri"/>
              </a:endParaRPr>
            </a:p>
          </p:txBody>
        </p:sp>
      </p:grpSp>
      <p:sp>
        <p:nvSpPr>
          <p:cNvPr id="83" name="Freeform 10"/>
          <p:cNvSpPr/>
          <p:nvPr/>
        </p:nvSpPr>
        <p:spPr>
          <a:xfrm>
            <a:off x="1235160" y="829800"/>
            <a:ext cx="1917000" cy="3777480"/>
          </a:xfrm>
          <a:custGeom>
            <a:avLst/>
            <a:gdLst>
              <a:gd name="textAreaLeft" fmla="*/ 0 w 1917000"/>
              <a:gd name="textAreaRight" fmla="*/ 1917360 w 1917000"/>
              <a:gd name="textAreaTop" fmla="*/ 0 h 3777480"/>
              <a:gd name="textAreaBottom" fmla="*/ 3777840 h 3777480"/>
            </a:gdLst>
            <a:ahLst/>
            <a:cxnLst/>
            <a:rect l="textAreaLeft" t="textAreaTop" r="textAreaRight" b="textAreaBottom"/>
            <a:pathLst>
              <a:path w="1917305" h="3777942">
                <a:moveTo>
                  <a:pt x="0" y="0"/>
                </a:moveTo>
                <a:lnTo>
                  <a:pt x="1917305" y="0"/>
                </a:lnTo>
                <a:lnTo>
                  <a:pt x="1917305" y="3777941"/>
                </a:lnTo>
                <a:lnTo>
                  <a:pt x="0" y="3777941"/>
                </a:lnTo>
                <a:lnTo>
                  <a:pt x="0" y="0"/>
                </a:lnTo>
                <a:close/>
              </a:path>
            </a:pathLst>
          </a:custGeom>
          <a:blipFill rotWithShape="0">
            <a:blip r:embed="rId4"/>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nvGrpSpPr>
          <p:cNvPr id="84" name="Group 11"/>
          <p:cNvGrpSpPr/>
          <p:nvPr/>
        </p:nvGrpSpPr>
        <p:grpSpPr>
          <a:xfrm>
            <a:off x="0" y="3262680"/>
            <a:ext cx="4251600" cy="1897560"/>
            <a:chOff x="0" y="3262680"/>
            <a:chExt cx="4251600" cy="1897560"/>
          </a:xfrm>
        </p:grpSpPr>
        <p:sp>
          <p:nvSpPr>
            <p:cNvPr id="85" name="Freeform 12"/>
            <p:cNvSpPr/>
            <p:nvPr/>
          </p:nvSpPr>
          <p:spPr>
            <a:xfrm>
              <a:off x="0" y="3262680"/>
              <a:ext cx="4251600" cy="1897560"/>
            </a:xfrm>
            <a:custGeom>
              <a:avLst/>
              <a:gdLst>
                <a:gd name="textAreaLeft" fmla="*/ 0 w 4251600"/>
                <a:gd name="textAreaRight" fmla="*/ 4251960 w 4251600"/>
                <a:gd name="textAreaTop" fmla="*/ 0 h 1897560"/>
                <a:gd name="textAreaBottom" fmla="*/ 1897920 h 1897560"/>
              </a:gdLst>
              <a:ahLst/>
              <a:cxnLst/>
              <a:rect l="textAreaLeft" t="textAreaTop" r="textAreaRight" b="textAreaBottom"/>
              <a:pathLst>
                <a:path w="1452582" h="648376">
                  <a:moveTo>
                    <a:pt x="12746" y="0"/>
                  </a:moveTo>
                  <a:lnTo>
                    <a:pt x="1439836" y="0"/>
                  </a:lnTo>
                  <a:cubicBezTo>
                    <a:pt x="1446875" y="0"/>
                    <a:pt x="1452582" y="5707"/>
                    <a:pt x="1452582" y="12746"/>
                  </a:cubicBezTo>
                  <a:lnTo>
                    <a:pt x="1452582" y="635630"/>
                  </a:lnTo>
                  <a:cubicBezTo>
                    <a:pt x="1452582" y="642670"/>
                    <a:pt x="1446875" y="648376"/>
                    <a:pt x="1439836" y="648376"/>
                  </a:cubicBezTo>
                  <a:lnTo>
                    <a:pt x="12746" y="648376"/>
                  </a:lnTo>
                  <a:cubicBezTo>
                    <a:pt x="5707" y="648376"/>
                    <a:pt x="0" y="642670"/>
                    <a:pt x="0" y="635630"/>
                  </a:cubicBezTo>
                  <a:lnTo>
                    <a:pt x="0" y="12746"/>
                  </a:lnTo>
                  <a:cubicBezTo>
                    <a:pt x="0" y="5707"/>
                    <a:pt x="5707" y="0"/>
                    <a:pt x="12746" y="0"/>
                  </a:cubicBezTo>
                  <a:close/>
                </a:path>
              </a:pathLst>
            </a:custGeom>
            <a:solidFill>
              <a:srgbClr val="1D234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86" name="TextBox 13"/>
            <p:cNvSpPr/>
            <p:nvPr/>
          </p:nvSpPr>
          <p:spPr>
            <a:xfrm>
              <a:off x="0" y="3262680"/>
              <a:ext cx="4251600" cy="189756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87" name="Group 14"/>
          <p:cNvGrpSpPr/>
          <p:nvPr/>
        </p:nvGrpSpPr>
        <p:grpSpPr>
          <a:xfrm>
            <a:off x="2313000" y="5581440"/>
            <a:ext cx="1546200" cy="274320"/>
            <a:chOff x="2313000" y="5581440"/>
            <a:chExt cx="1546200" cy="274320"/>
          </a:xfrm>
        </p:grpSpPr>
        <p:sp>
          <p:nvSpPr>
            <p:cNvPr id="88" name="Freeform 15"/>
            <p:cNvSpPr/>
            <p:nvPr/>
          </p:nvSpPr>
          <p:spPr>
            <a:xfrm>
              <a:off x="2313000" y="5581440"/>
              <a:ext cx="1546200" cy="274320"/>
            </a:xfrm>
            <a:custGeom>
              <a:avLst/>
              <a:gdLst>
                <a:gd name="textAreaLeft" fmla="*/ 0 w 1546200"/>
                <a:gd name="textAreaRight" fmla="*/ 1546560 w 1546200"/>
                <a:gd name="textAreaTop" fmla="*/ 0 h 274320"/>
                <a:gd name="textAreaBottom" fmla="*/ 274680 h 274320"/>
              </a:gdLst>
              <a:ahLst/>
              <a:cxnLst/>
              <a:rect l="textAreaLeft" t="textAreaTop" r="textAreaRight" b="textAreaBottom"/>
              <a:pathLst>
                <a:path w="528423" h="93828">
                  <a:moveTo>
                    <a:pt x="46914" y="0"/>
                  </a:moveTo>
                  <a:lnTo>
                    <a:pt x="481509" y="0"/>
                  </a:lnTo>
                  <a:cubicBezTo>
                    <a:pt x="493952" y="0"/>
                    <a:pt x="505884" y="4943"/>
                    <a:pt x="514683" y="13741"/>
                  </a:cubicBezTo>
                  <a:cubicBezTo>
                    <a:pt x="523481" y="22539"/>
                    <a:pt x="528423" y="34472"/>
                    <a:pt x="528423" y="46914"/>
                  </a:cubicBezTo>
                  <a:lnTo>
                    <a:pt x="528423" y="46914"/>
                  </a:lnTo>
                  <a:cubicBezTo>
                    <a:pt x="528423" y="59357"/>
                    <a:pt x="523481" y="71289"/>
                    <a:pt x="514683" y="80087"/>
                  </a:cubicBezTo>
                  <a:cubicBezTo>
                    <a:pt x="505884" y="88886"/>
                    <a:pt x="493952" y="93828"/>
                    <a:pt x="481509" y="93828"/>
                  </a:cubicBezTo>
                  <a:lnTo>
                    <a:pt x="46914" y="93828"/>
                  </a:lnTo>
                  <a:cubicBezTo>
                    <a:pt x="34472" y="93828"/>
                    <a:pt x="22539" y="88886"/>
                    <a:pt x="13741" y="80087"/>
                  </a:cubicBezTo>
                  <a:cubicBezTo>
                    <a:pt x="4943" y="71289"/>
                    <a:pt x="0" y="59357"/>
                    <a:pt x="0" y="46914"/>
                  </a:cubicBezTo>
                  <a:lnTo>
                    <a:pt x="0" y="46914"/>
                  </a:lnTo>
                  <a:cubicBezTo>
                    <a:pt x="0" y="34472"/>
                    <a:pt x="4943" y="22539"/>
                    <a:pt x="13741" y="13741"/>
                  </a:cubicBezTo>
                  <a:cubicBezTo>
                    <a:pt x="22539" y="4943"/>
                    <a:pt x="34472" y="0"/>
                    <a:pt x="46914"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89" name="TextBox 16"/>
            <p:cNvSpPr/>
            <p:nvPr/>
          </p:nvSpPr>
          <p:spPr>
            <a:xfrm>
              <a:off x="2313000" y="5581440"/>
              <a:ext cx="1546200" cy="2743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90" name="Group 17"/>
          <p:cNvGrpSpPr/>
          <p:nvPr/>
        </p:nvGrpSpPr>
        <p:grpSpPr>
          <a:xfrm>
            <a:off x="107640" y="8760960"/>
            <a:ext cx="1826280" cy="2309760"/>
            <a:chOff x="107640" y="8760960"/>
            <a:chExt cx="1826280" cy="2309760"/>
          </a:xfrm>
        </p:grpSpPr>
        <p:sp>
          <p:nvSpPr>
            <p:cNvPr id="91" name="Freeform 18"/>
            <p:cNvSpPr/>
            <p:nvPr/>
          </p:nvSpPr>
          <p:spPr>
            <a:xfrm>
              <a:off x="107640" y="8760960"/>
              <a:ext cx="1826280" cy="2309760"/>
            </a:xfrm>
            <a:custGeom>
              <a:avLst/>
              <a:gdLst>
                <a:gd name="textAreaLeft" fmla="*/ 0 w 1826280"/>
                <a:gd name="textAreaRight" fmla="*/ 1826640 w 1826280"/>
                <a:gd name="textAreaTop" fmla="*/ 0 h 2309760"/>
                <a:gd name="textAreaBottom" fmla="*/ 2310120 h 2309760"/>
              </a:gdLst>
              <a:ahLst/>
              <a:cxnLst/>
              <a:rect l="textAreaLeft" t="textAreaTop" r="textAreaRight" b="textAreaBottom"/>
              <a:pathLst>
                <a:path w="624054" h="789193">
                  <a:moveTo>
                    <a:pt x="29668" y="0"/>
                  </a:moveTo>
                  <a:lnTo>
                    <a:pt x="594386" y="0"/>
                  </a:lnTo>
                  <a:cubicBezTo>
                    <a:pt x="602255" y="0"/>
                    <a:pt x="609801" y="3126"/>
                    <a:pt x="615365" y="8690"/>
                  </a:cubicBezTo>
                  <a:cubicBezTo>
                    <a:pt x="620929" y="14253"/>
                    <a:pt x="624054" y="21800"/>
                    <a:pt x="624054" y="29668"/>
                  </a:cubicBezTo>
                  <a:lnTo>
                    <a:pt x="624054" y="759525"/>
                  </a:lnTo>
                  <a:cubicBezTo>
                    <a:pt x="624054" y="775910"/>
                    <a:pt x="610772" y="789193"/>
                    <a:pt x="594386" y="789193"/>
                  </a:cubicBezTo>
                  <a:lnTo>
                    <a:pt x="29668" y="789193"/>
                  </a:lnTo>
                  <a:cubicBezTo>
                    <a:pt x="13283" y="789193"/>
                    <a:pt x="0" y="775910"/>
                    <a:pt x="0" y="759525"/>
                  </a:cubicBezTo>
                  <a:lnTo>
                    <a:pt x="0" y="29668"/>
                  </a:lnTo>
                  <a:cubicBezTo>
                    <a:pt x="0" y="13283"/>
                    <a:pt x="13283" y="0"/>
                    <a:pt x="29668"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92" name="TextBox 19"/>
            <p:cNvSpPr/>
            <p:nvPr/>
          </p:nvSpPr>
          <p:spPr>
            <a:xfrm>
              <a:off x="107640" y="8760960"/>
              <a:ext cx="1826280" cy="230976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93" name="Group 20"/>
          <p:cNvGrpSpPr/>
          <p:nvPr/>
        </p:nvGrpSpPr>
        <p:grpSpPr>
          <a:xfrm>
            <a:off x="4023720" y="5592600"/>
            <a:ext cx="1778040" cy="274320"/>
            <a:chOff x="4023720" y="5592600"/>
            <a:chExt cx="1778040" cy="274320"/>
          </a:xfrm>
        </p:grpSpPr>
        <p:sp>
          <p:nvSpPr>
            <p:cNvPr id="94" name="Freeform 21"/>
            <p:cNvSpPr/>
            <p:nvPr/>
          </p:nvSpPr>
          <p:spPr>
            <a:xfrm>
              <a:off x="4023720" y="5592600"/>
              <a:ext cx="1778040" cy="274320"/>
            </a:xfrm>
            <a:custGeom>
              <a:avLst/>
              <a:gdLst>
                <a:gd name="textAreaLeft" fmla="*/ 0 w 1778040"/>
                <a:gd name="textAreaRight" fmla="*/ 1778400 w 1778040"/>
                <a:gd name="textAreaTop" fmla="*/ 0 h 274320"/>
                <a:gd name="textAreaBottom" fmla="*/ 274680 h 274320"/>
              </a:gdLst>
              <a:ahLst/>
              <a:cxnLst/>
              <a:rect l="textAreaLeft" t="textAreaTop" r="textAreaRight" b="textAreaBottom"/>
              <a:pathLst>
                <a:path w="607521" h="93828">
                  <a:moveTo>
                    <a:pt x="46914" y="0"/>
                  </a:moveTo>
                  <a:lnTo>
                    <a:pt x="560607" y="0"/>
                  </a:lnTo>
                  <a:cubicBezTo>
                    <a:pt x="573050" y="0"/>
                    <a:pt x="584983" y="4943"/>
                    <a:pt x="593781" y="13741"/>
                  </a:cubicBezTo>
                  <a:cubicBezTo>
                    <a:pt x="602579" y="22539"/>
                    <a:pt x="607521" y="34472"/>
                    <a:pt x="607521" y="46914"/>
                  </a:cubicBezTo>
                  <a:lnTo>
                    <a:pt x="607521" y="46914"/>
                  </a:lnTo>
                  <a:cubicBezTo>
                    <a:pt x="607521" y="59357"/>
                    <a:pt x="602579" y="71289"/>
                    <a:pt x="593781" y="80087"/>
                  </a:cubicBezTo>
                  <a:cubicBezTo>
                    <a:pt x="584983" y="88886"/>
                    <a:pt x="573050" y="93828"/>
                    <a:pt x="560607" y="93828"/>
                  </a:cubicBezTo>
                  <a:lnTo>
                    <a:pt x="46914" y="93828"/>
                  </a:lnTo>
                  <a:cubicBezTo>
                    <a:pt x="34472" y="93828"/>
                    <a:pt x="22539" y="88886"/>
                    <a:pt x="13741" y="80087"/>
                  </a:cubicBezTo>
                  <a:cubicBezTo>
                    <a:pt x="4943" y="71289"/>
                    <a:pt x="0" y="59357"/>
                    <a:pt x="0" y="46914"/>
                  </a:cubicBezTo>
                  <a:lnTo>
                    <a:pt x="0" y="46914"/>
                  </a:lnTo>
                  <a:cubicBezTo>
                    <a:pt x="0" y="34472"/>
                    <a:pt x="4943" y="22539"/>
                    <a:pt x="13741" y="13741"/>
                  </a:cubicBezTo>
                  <a:cubicBezTo>
                    <a:pt x="22539" y="4943"/>
                    <a:pt x="34472" y="0"/>
                    <a:pt x="46914"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95" name="TextBox 22"/>
            <p:cNvSpPr/>
            <p:nvPr/>
          </p:nvSpPr>
          <p:spPr>
            <a:xfrm>
              <a:off x="4023720" y="5592600"/>
              <a:ext cx="1778040" cy="2743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96" name="Group 23"/>
          <p:cNvGrpSpPr/>
          <p:nvPr/>
        </p:nvGrpSpPr>
        <p:grpSpPr>
          <a:xfrm>
            <a:off x="5955120" y="5633640"/>
            <a:ext cx="1457640" cy="274320"/>
            <a:chOff x="5955120" y="5633640"/>
            <a:chExt cx="1457640" cy="274320"/>
          </a:xfrm>
        </p:grpSpPr>
        <p:sp>
          <p:nvSpPr>
            <p:cNvPr id="97" name="Freeform 24"/>
            <p:cNvSpPr/>
            <p:nvPr/>
          </p:nvSpPr>
          <p:spPr>
            <a:xfrm>
              <a:off x="5955120" y="5633640"/>
              <a:ext cx="1457640" cy="274320"/>
            </a:xfrm>
            <a:custGeom>
              <a:avLst/>
              <a:gdLst>
                <a:gd name="textAreaLeft" fmla="*/ 0 w 1457640"/>
                <a:gd name="textAreaRight" fmla="*/ 1458000 w 1457640"/>
                <a:gd name="textAreaTop" fmla="*/ 0 h 274320"/>
                <a:gd name="textAreaBottom" fmla="*/ 274680 h 274320"/>
              </a:gdLst>
              <a:ahLst/>
              <a:cxnLst/>
              <a:rect l="textAreaLeft" t="textAreaTop" r="textAreaRight" b="textAreaBottom"/>
              <a:pathLst>
                <a:path w="498080" h="93828">
                  <a:moveTo>
                    <a:pt x="46914" y="0"/>
                  </a:moveTo>
                  <a:lnTo>
                    <a:pt x="451166" y="0"/>
                  </a:lnTo>
                  <a:cubicBezTo>
                    <a:pt x="463608" y="0"/>
                    <a:pt x="475541" y="4943"/>
                    <a:pt x="484339" y="13741"/>
                  </a:cubicBezTo>
                  <a:cubicBezTo>
                    <a:pt x="493137" y="22539"/>
                    <a:pt x="498080" y="34472"/>
                    <a:pt x="498080" y="46914"/>
                  </a:cubicBezTo>
                  <a:lnTo>
                    <a:pt x="498080" y="46914"/>
                  </a:lnTo>
                  <a:cubicBezTo>
                    <a:pt x="498080" y="59357"/>
                    <a:pt x="493137" y="71289"/>
                    <a:pt x="484339" y="80087"/>
                  </a:cubicBezTo>
                  <a:cubicBezTo>
                    <a:pt x="475541" y="88886"/>
                    <a:pt x="463608" y="93828"/>
                    <a:pt x="451166" y="93828"/>
                  </a:cubicBezTo>
                  <a:lnTo>
                    <a:pt x="46914" y="93828"/>
                  </a:lnTo>
                  <a:cubicBezTo>
                    <a:pt x="34472" y="93828"/>
                    <a:pt x="22539" y="88886"/>
                    <a:pt x="13741" y="80087"/>
                  </a:cubicBezTo>
                  <a:cubicBezTo>
                    <a:pt x="4943" y="71289"/>
                    <a:pt x="0" y="59357"/>
                    <a:pt x="0" y="46914"/>
                  </a:cubicBezTo>
                  <a:lnTo>
                    <a:pt x="0" y="46914"/>
                  </a:lnTo>
                  <a:cubicBezTo>
                    <a:pt x="0" y="34472"/>
                    <a:pt x="4943" y="22539"/>
                    <a:pt x="13741" y="13741"/>
                  </a:cubicBezTo>
                  <a:cubicBezTo>
                    <a:pt x="22539" y="4943"/>
                    <a:pt x="34472" y="0"/>
                    <a:pt x="46914"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98" name="TextBox 25"/>
            <p:cNvSpPr/>
            <p:nvPr/>
          </p:nvSpPr>
          <p:spPr>
            <a:xfrm>
              <a:off x="5955120" y="5633640"/>
              <a:ext cx="1457640" cy="2743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99" name="Group 26"/>
          <p:cNvGrpSpPr/>
          <p:nvPr/>
        </p:nvGrpSpPr>
        <p:grpSpPr>
          <a:xfrm>
            <a:off x="2125080" y="7727040"/>
            <a:ext cx="1765800" cy="274320"/>
            <a:chOff x="2125080" y="7727040"/>
            <a:chExt cx="1765800" cy="274320"/>
          </a:xfrm>
        </p:grpSpPr>
        <p:sp>
          <p:nvSpPr>
            <p:cNvPr id="100" name="Freeform 27"/>
            <p:cNvSpPr/>
            <p:nvPr/>
          </p:nvSpPr>
          <p:spPr>
            <a:xfrm>
              <a:off x="2125080" y="7727040"/>
              <a:ext cx="1765800" cy="274320"/>
            </a:xfrm>
            <a:custGeom>
              <a:avLst/>
              <a:gdLst>
                <a:gd name="textAreaLeft" fmla="*/ 0 w 1765800"/>
                <a:gd name="textAreaRight" fmla="*/ 1766160 w 1765800"/>
                <a:gd name="textAreaTop" fmla="*/ 0 h 274320"/>
                <a:gd name="textAreaBottom" fmla="*/ 274680 h 274320"/>
              </a:gdLst>
              <a:ahLst/>
              <a:cxnLst/>
              <a:rect l="textAreaLeft" t="textAreaTop" r="textAreaRight" b="textAreaBottom"/>
              <a:pathLst>
                <a:path w="603390" h="93828">
                  <a:moveTo>
                    <a:pt x="46914" y="0"/>
                  </a:moveTo>
                  <a:lnTo>
                    <a:pt x="556475" y="0"/>
                  </a:lnTo>
                  <a:cubicBezTo>
                    <a:pt x="568918" y="0"/>
                    <a:pt x="580851" y="4943"/>
                    <a:pt x="589649" y="13741"/>
                  </a:cubicBezTo>
                  <a:cubicBezTo>
                    <a:pt x="598447" y="22539"/>
                    <a:pt x="603390" y="34472"/>
                    <a:pt x="603390" y="46914"/>
                  </a:cubicBezTo>
                  <a:lnTo>
                    <a:pt x="603390" y="46914"/>
                  </a:lnTo>
                  <a:cubicBezTo>
                    <a:pt x="603390" y="59357"/>
                    <a:pt x="598447" y="71289"/>
                    <a:pt x="589649" y="80087"/>
                  </a:cubicBezTo>
                  <a:cubicBezTo>
                    <a:pt x="580851" y="88886"/>
                    <a:pt x="568918" y="93828"/>
                    <a:pt x="556475" y="93828"/>
                  </a:cubicBezTo>
                  <a:lnTo>
                    <a:pt x="46914" y="93828"/>
                  </a:lnTo>
                  <a:cubicBezTo>
                    <a:pt x="34472" y="93828"/>
                    <a:pt x="22539" y="88886"/>
                    <a:pt x="13741" y="80087"/>
                  </a:cubicBezTo>
                  <a:cubicBezTo>
                    <a:pt x="4943" y="71289"/>
                    <a:pt x="0" y="59357"/>
                    <a:pt x="0" y="46914"/>
                  </a:cubicBezTo>
                  <a:lnTo>
                    <a:pt x="0" y="46914"/>
                  </a:lnTo>
                  <a:cubicBezTo>
                    <a:pt x="0" y="34472"/>
                    <a:pt x="4943" y="22539"/>
                    <a:pt x="13741" y="13741"/>
                  </a:cubicBezTo>
                  <a:cubicBezTo>
                    <a:pt x="22539" y="4943"/>
                    <a:pt x="34472" y="0"/>
                    <a:pt x="46914"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01" name="TextBox 28"/>
            <p:cNvSpPr/>
            <p:nvPr/>
          </p:nvSpPr>
          <p:spPr>
            <a:xfrm>
              <a:off x="2125080" y="7727040"/>
              <a:ext cx="1765800" cy="2743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02" name="Group 29"/>
          <p:cNvGrpSpPr/>
          <p:nvPr/>
        </p:nvGrpSpPr>
        <p:grpSpPr>
          <a:xfrm>
            <a:off x="5213520" y="7713000"/>
            <a:ext cx="1765800" cy="274320"/>
            <a:chOff x="5213520" y="7713000"/>
            <a:chExt cx="1765800" cy="274320"/>
          </a:xfrm>
        </p:grpSpPr>
        <p:sp>
          <p:nvSpPr>
            <p:cNvPr id="103" name="Freeform 30"/>
            <p:cNvSpPr/>
            <p:nvPr/>
          </p:nvSpPr>
          <p:spPr>
            <a:xfrm>
              <a:off x="5213520" y="7713000"/>
              <a:ext cx="1765800" cy="274320"/>
            </a:xfrm>
            <a:custGeom>
              <a:avLst/>
              <a:gdLst>
                <a:gd name="textAreaLeft" fmla="*/ 0 w 1765800"/>
                <a:gd name="textAreaRight" fmla="*/ 1766160 w 1765800"/>
                <a:gd name="textAreaTop" fmla="*/ 0 h 274320"/>
                <a:gd name="textAreaBottom" fmla="*/ 274680 h 274320"/>
              </a:gdLst>
              <a:ahLst/>
              <a:cxnLst/>
              <a:rect l="textAreaLeft" t="textAreaTop" r="textAreaRight" b="textAreaBottom"/>
              <a:pathLst>
                <a:path w="603390" h="93828">
                  <a:moveTo>
                    <a:pt x="46914" y="0"/>
                  </a:moveTo>
                  <a:lnTo>
                    <a:pt x="556475" y="0"/>
                  </a:lnTo>
                  <a:cubicBezTo>
                    <a:pt x="568918" y="0"/>
                    <a:pt x="580851" y="4943"/>
                    <a:pt x="589649" y="13741"/>
                  </a:cubicBezTo>
                  <a:cubicBezTo>
                    <a:pt x="598447" y="22539"/>
                    <a:pt x="603390" y="34472"/>
                    <a:pt x="603390" y="46914"/>
                  </a:cubicBezTo>
                  <a:lnTo>
                    <a:pt x="603390" y="46914"/>
                  </a:lnTo>
                  <a:cubicBezTo>
                    <a:pt x="603390" y="59357"/>
                    <a:pt x="598447" y="71289"/>
                    <a:pt x="589649" y="80087"/>
                  </a:cubicBezTo>
                  <a:cubicBezTo>
                    <a:pt x="580851" y="88886"/>
                    <a:pt x="568918" y="93828"/>
                    <a:pt x="556475" y="93828"/>
                  </a:cubicBezTo>
                  <a:lnTo>
                    <a:pt x="46914" y="93828"/>
                  </a:lnTo>
                  <a:cubicBezTo>
                    <a:pt x="34472" y="93828"/>
                    <a:pt x="22539" y="88886"/>
                    <a:pt x="13741" y="80087"/>
                  </a:cubicBezTo>
                  <a:cubicBezTo>
                    <a:pt x="4943" y="71289"/>
                    <a:pt x="0" y="59357"/>
                    <a:pt x="0" y="46914"/>
                  </a:cubicBezTo>
                  <a:lnTo>
                    <a:pt x="0" y="46914"/>
                  </a:lnTo>
                  <a:cubicBezTo>
                    <a:pt x="0" y="34472"/>
                    <a:pt x="4943" y="22539"/>
                    <a:pt x="13741" y="13741"/>
                  </a:cubicBezTo>
                  <a:cubicBezTo>
                    <a:pt x="22539" y="4943"/>
                    <a:pt x="34472" y="0"/>
                    <a:pt x="46914"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04" name="TextBox 31"/>
            <p:cNvSpPr/>
            <p:nvPr/>
          </p:nvSpPr>
          <p:spPr>
            <a:xfrm>
              <a:off x="5213520" y="7713000"/>
              <a:ext cx="1765800" cy="2743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05" name="Group 32"/>
          <p:cNvGrpSpPr/>
          <p:nvPr/>
        </p:nvGrpSpPr>
        <p:grpSpPr>
          <a:xfrm>
            <a:off x="2009880" y="5153760"/>
            <a:ext cx="5920560" cy="3358800"/>
            <a:chOff x="2009880" y="5153760"/>
            <a:chExt cx="5920560" cy="3358800"/>
          </a:xfrm>
        </p:grpSpPr>
        <p:sp>
          <p:nvSpPr>
            <p:cNvPr id="106" name="Freeform 33"/>
            <p:cNvSpPr/>
            <p:nvPr/>
          </p:nvSpPr>
          <p:spPr>
            <a:xfrm>
              <a:off x="2009880" y="5153760"/>
              <a:ext cx="5920560" cy="3358800"/>
            </a:xfrm>
            <a:custGeom>
              <a:avLst/>
              <a:gdLst>
                <a:gd name="textAreaLeft" fmla="*/ 0 w 5920560"/>
                <a:gd name="textAreaRight" fmla="*/ 5920920 w 5920560"/>
                <a:gd name="textAreaTop" fmla="*/ 0 h 3358800"/>
                <a:gd name="textAreaBottom" fmla="*/ 3359160 h 3358800"/>
              </a:gdLst>
              <a:ahLst/>
              <a:cxnLst/>
              <a:rect l="textAreaLeft" t="textAreaTop" r="textAreaRight" b="textAreaBottom"/>
              <a:pathLst>
                <a:path w="2022790" h="1147624">
                  <a:moveTo>
                    <a:pt x="9153" y="0"/>
                  </a:moveTo>
                  <a:lnTo>
                    <a:pt x="2013637" y="0"/>
                  </a:lnTo>
                  <a:cubicBezTo>
                    <a:pt x="2016064" y="0"/>
                    <a:pt x="2018392" y="964"/>
                    <a:pt x="2020109" y="2681"/>
                  </a:cubicBezTo>
                  <a:cubicBezTo>
                    <a:pt x="2021825" y="4397"/>
                    <a:pt x="2022790" y="6725"/>
                    <a:pt x="2022790" y="9153"/>
                  </a:cubicBezTo>
                  <a:lnTo>
                    <a:pt x="2022790" y="1138471"/>
                  </a:lnTo>
                  <a:cubicBezTo>
                    <a:pt x="2022790" y="1140898"/>
                    <a:pt x="2021825" y="1143226"/>
                    <a:pt x="2020109" y="1144943"/>
                  </a:cubicBezTo>
                  <a:cubicBezTo>
                    <a:pt x="2018392" y="1146659"/>
                    <a:pt x="2016064" y="1147624"/>
                    <a:pt x="2013637" y="1147624"/>
                  </a:cubicBezTo>
                  <a:lnTo>
                    <a:pt x="9153" y="1147624"/>
                  </a:lnTo>
                  <a:cubicBezTo>
                    <a:pt x="6725" y="1147624"/>
                    <a:pt x="4397" y="1146659"/>
                    <a:pt x="2681" y="1144943"/>
                  </a:cubicBezTo>
                  <a:cubicBezTo>
                    <a:pt x="964" y="1143226"/>
                    <a:pt x="0" y="1140898"/>
                    <a:pt x="0" y="1138471"/>
                  </a:cubicBezTo>
                  <a:lnTo>
                    <a:pt x="0" y="9153"/>
                  </a:lnTo>
                  <a:cubicBezTo>
                    <a:pt x="0" y="6725"/>
                    <a:pt x="964" y="4397"/>
                    <a:pt x="2681" y="2681"/>
                  </a:cubicBezTo>
                  <a:cubicBezTo>
                    <a:pt x="4397" y="964"/>
                    <a:pt x="6725" y="0"/>
                    <a:pt x="9153"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07" name="TextBox 34"/>
            <p:cNvSpPr/>
            <p:nvPr/>
          </p:nvSpPr>
          <p:spPr>
            <a:xfrm>
              <a:off x="2009880" y="5153760"/>
              <a:ext cx="5920560" cy="335880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08" name="Group 35"/>
          <p:cNvGrpSpPr/>
          <p:nvPr/>
        </p:nvGrpSpPr>
        <p:grpSpPr>
          <a:xfrm>
            <a:off x="2071800" y="5499000"/>
            <a:ext cx="3677400" cy="2952720"/>
            <a:chOff x="2071800" y="5499000"/>
            <a:chExt cx="3677400" cy="2952720"/>
          </a:xfrm>
        </p:grpSpPr>
        <p:sp>
          <p:nvSpPr>
            <p:cNvPr id="109" name="Freeform 36"/>
            <p:cNvSpPr/>
            <p:nvPr/>
          </p:nvSpPr>
          <p:spPr>
            <a:xfrm>
              <a:off x="2071800" y="5499000"/>
              <a:ext cx="3677400" cy="2952720"/>
            </a:xfrm>
            <a:custGeom>
              <a:avLst/>
              <a:gdLst>
                <a:gd name="textAreaLeft" fmla="*/ 0 w 3677400"/>
                <a:gd name="textAreaRight" fmla="*/ 3677760 w 3677400"/>
                <a:gd name="textAreaTop" fmla="*/ 0 h 2952720"/>
                <a:gd name="textAreaBottom" fmla="*/ 2953080 h 2952720"/>
              </a:gdLst>
              <a:ahLst/>
              <a:cxnLst/>
              <a:rect l="textAreaLeft" t="textAreaTop" r="textAreaRight" b="textAreaBottom"/>
              <a:pathLst>
                <a:path w="1256482" h="1008875">
                  <a:moveTo>
                    <a:pt x="14735" y="0"/>
                  </a:moveTo>
                  <a:lnTo>
                    <a:pt x="1241746" y="0"/>
                  </a:lnTo>
                  <a:cubicBezTo>
                    <a:pt x="1249885" y="0"/>
                    <a:pt x="1256482" y="6597"/>
                    <a:pt x="1256482" y="14735"/>
                  </a:cubicBezTo>
                  <a:lnTo>
                    <a:pt x="1256482" y="994140"/>
                  </a:lnTo>
                  <a:cubicBezTo>
                    <a:pt x="1256482" y="1002278"/>
                    <a:pt x="1249885" y="1008875"/>
                    <a:pt x="1241746" y="1008875"/>
                  </a:cubicBezTo>
                  <a:lnTo>
                    <a:pt x="14735" y="1008875"/>
                  </a:lnTo>
                  <a:cubicBezTo>
                    <a:pt x="10827" y="1008875"/>
                    <a:pt x="7079" y="1007323"/>
                    <a:pt x="4316" y="1004559"/>
                  </a:cubicBezTo>
                  <a:cubicBezTo>
                    <a:pt x="1552" y="1001796"/>
                    <a:pt x="0" y="998048"/>
                    <a:pt x="0" y="994140"/>
                  </a:cubicBezTo>
                  <a:lnTo>
                    <a:pt x="0" y="14735"/>
                  </a:lnTo>
                  <a:cubicBezTo>
                    <a:pt x="0" y="6597"/>
                    <a:pt x="6597" y="0"/>
                    <a:pt x="14735"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10" name="TextBox 37"/>
            <p:cNvSpPr/>
            <p:nvPr/>
          </p:nvSpPr>
          <p:spPr>
            <a:xfrm>
              <a:off x="2071800" y="5499000"/>
              <a:ext cx="3677400" cy="29527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11" name="Group 38"/>
          <p:cNvGrpSpPr/>
          <p:nvPr/>
        </p:nvGrpSpPr>
        <p:grpSpPr>
          <a:xfrm>
            <a:off x="1997640" y="8660880"/>
            <a:ext cx="3212640" cy="2419200"/>
            <a:chOff x="1997640" y="8660880"/>
            <a:chExt cx="3212640" cy="2419200"/>
          </a:xfrm>
        </p:grpSpPr>
        <p:sp>
          <p:nvSpPr>
            <p:cNvPr id="112" name="Freeform 39"/>
            <p:cNvSpPr/>
            <p:nvPr/>
          </p:nvSpPr>
          <p:spPr>
            <a:xfrm>
              <a:off x="1997640" y="8660880"/>
              <a:ext cx="3212640" cy="2419200"/>
            </a:xfrm>
            <a:custGeom>
              <a:avLst/>
              <a:gdLst>
                <a:gd name="textAreaLeft" fmla="*/ 0 w 3212640"/>
                <a:gd name="textAreaRight" fmla="*/ 3213000 w 3212640"/>
                <a:gd name="textAreaTop" fmla="*/ 0 h 2419200"/>
                <a:gd name="textAreaBottom" fmla="*/ 2419560 h 2419200"/>
              </a:gdLst>
              <a:ahLst/>
              <a:cxnLst/>
              <a:rect l="textAreaLeft" t="textAreaTop" r="textAreaRight" b="textAreaBottom"/>
              <a:pathLst>
                <a:path w="1097657" h="826643">
                  <a:moveTo>
                    <a:pt x="16867" y="0"/>
                  </a:moveTo>
                  <a:lnTo>
                    <a:pt x="1080790" y="0"/>
                  </a:lnTo>
                  <a:cubicBezTo>
                    <a:pt x="1090105" y="0"/>
                    <a:pt x="1097657" y="7552"/>
                    <a:pt x="1097657" y="16867"/>
                  </a:cubicBezTo>
                  <a:lnTo>
                    <a:pt x="1097657" y="809776"/>
                  </a:lnTo>
                  <a:cubicBezTo>
                    <a:pt x="1097657" y="814249"/>
                    <a:pt x="1095880" y="818539"/>
                    <a:pt x="1092717" y="821703"/>
                  </a:cubicBezTo>
                  <a:cubicBezTo>
                    <a:pt x="1089553" y="824866"/>
                    <a:pt x="1085263" y="826643"/>
                    <a:pt x="1080790" y="826643"/>
                  </a:cubicBezTo>
                  <a:lnTo>
                    <a:pt x="16867" y="826643"/>
                  </a:lnTo>
                  <a:cubicBezTo>
                    <a:pt x="7552" y="826643"/>
                    <a:pt x="0" y="819091"/>
                    <a:pt x="0" y="809776"/>
                  </a:cubicBezTo>
                  <a:lnTo>
                    <a:pt x="0" y="16867"/>
                  </a:lnTo>
                  <a:cubicBezTo>
                    <a:pt x="0" y="7552"/>
                    <a:pt x="7552" y="0"/>
                    <a:pt x="16867" y="0"/>
                  </a:cubicBezTo>
                  <a:close/>
                </a:path>
              </a:pathLst>
            </a:custGeom>
            <a:solidFill>
              <a:srgbClr val="1D234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113" name="TextBox 40"/>
            <p:cNvSpPr/>
            <p:nvPr/>
          </p:nvSpPr>
          <p:spPr>
            <a:xfrm>
              <a:off x="1997640" y="8660880"/>
              <a:ext cx="3212640" cy="241920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14" name="Group 41"/>
          <p:cNvGrpSpPr/>
          <p:nvPr/>
        </p:nvGrpSpPr>
        <p:grpSpPr>
          <a:xfrm>
            <a:off x="5263560" y="8581680"/>
            <a:ext cx="2666880" cy="2601000"/>
            <a:chOff x="5263560" y="8581680"/>
            <a:chExt cx="2666880" cy="2601000"/>
          </a:xfrm>
        </p:grpSpPr>
        <p:sp>
          <p:nvSpPr>
            <p:cNvPr id="115" name="Freeform 42"/>
            <p:cNvSpPr/>
            <p:nvPr/>
          </p:nvSpPr>
          <p:spPr>
            <a:xfrm>
              <a:off x="5263560" y="8581680"/>
              <a:ext cx="2666880" cy="2601000"/>
            </a:xfrm>
            <a:custGeom>
              <a:avLst/>
              <a:gdLst>
                <a:gd name="textAreaLeft" fmla="*/ 0 w 2666880"/>
                <a:gd name="textAreaRight" fmla="*/ 2667240 w 2666880"/>
                <a:gd name="textAreaTop" fmla="*/ 0 h 2601000"/>
                <a:gd name="textAreaBottom" fmla="*/ 2601360 h 2601000"/>
              </a:gdLst>
              <a:ahLst/>
              <a:cxnLst/>
              <a:rect l="textAreaLeft" t="textAreaTop" r="textAreaRight" b="textAreaBottom"/>
              <a:pathLst>
                <a:path w="911214" h="888775">
                  <a:moveTo>
                    <a:pt x="20319" y="0"/>
                  </a:moveTo>
                  <a:lnTo>
                    <a:pt x="890896" y="0"/>
                  </a:lnTo>
                  <a:cubicBezTo>
                    <a:pt x="902117" y="0"/>
                    <a:pt x="911214" y="9097"/>
                    <a:pt x="911214" y="20319"/>
                  </a:cubicBezTo>
                  <a:lnTo>
                    <a:pt x="911214" y="868457"/>
                  </a:lnTo>
                  <a:cubicBezTo>
                    <a:pt x="911214" y="879678"/>
                    <a:pt x="902117" y="888775"/>
                    <a:pt x="890896" y="888775"/>
                  </a:cubicBezTo>
                  <a:lnTo>
                    <a:pt x="20319" y="888775"/>
                  </a:lnTo>
                  <a:cubicBezTo>
                    <a:pt x="9097" y="888775"/>
                    <a:pt x="0" y="879678"/>
                    <a:pt x="0" y="868457"/>
                  </a:cubicBezTo>
                  <a:lnTo>
                    <a:pt x="0" y="20319"/>
                  </a:lnTo>
                  <a:cubicBezTo>
                    <a:pt x="0" y="9097"/>
                    <a:pt x="9097" y="0"/>
                    <a:pt x="20319"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16" name="TextBox 43"/>
            <p:cNvSpPr/>
            <p:nvPr/>
          </p:nvSpPr>
          <p:spPr>
            <a:xfrm>
              <a:off x="5263560" y="8581680"/>
              <a:ext cx="2666880" cy="260100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780"/>
                </a:lnSpc>
              </a:pPr>
              <a:endParaRPr lang="en-US" sz="1800" b="0" u="none" strike="noStrike">
                <a:solidFill>
                  <a:schemeClr val="dk1"/>
                </a:solidFill>
                <a:uFillTx/>
                <a:latin typeface="Calibri"/>
              </a:endParaRPr>
            </a:p>
          </p:txBody>
        </p:sp>
      </p:grpSp>
      <p:grpSp>
        <p:nvGrpSpPr>
          <p:cNvPr id="117" name="Group 44"/>
          <p:cNvGrpSpPr/>
          <p:nvPr/>
        </p:nvGrpSpPr>
        <p:grpSpPr>
          <a:xfrm>
            <a:off x="75600" y="5957280"/>
            <a:ext cx="1858320" cy="2703240"/>
            <a:chOff x="75600" y="5957280"/>
            <a:chExt cx="1858320" cy="2703240"/>
          </a:xfrm>
        </p:grpSpPr>
        <p:sp>
          <p:nvSpPr>
            <p:cNvPr id="118" name="Freeform 45"/>
            <p:cNvSpPr/>
            <p:nvPr/>
          </p:nvSpPr>
          <p:spPr>
            <a:xfrm>
              <a:off x="75600" y="5957280"/>
              <a:ext cx="1858320" cy="2703240"/>
            </a:xfrm>
            <a:custGeom>
              <a:avLst/>
              <a:gdLst>
                <a:gd name="textAreaLeft" fmla="*/ 0 w 1858320"/>
                <a:gd name="textAreaRight" fmla="*/ 1858680 w 1858320"/>
                <a:gd name="textAreaTop" fmla="*/ 0 h 2703240"/>
                <a:gd name="textAreaBottom" fmla="*/ 2703600 h 2703240"/>
              </a:gdLst>
              <a:ahLst/>
              <a:cxnLst/>
              <a:rect l="textAreaLeft" t="textAreaTop" r="textAreaRight" b="textAreaBottom"/>
              <a:pathLst>
                <a:path w="635004" h="923678">
                  <a:moveTo>
                    <a:pt x="29157" y="0"/>
                  </a:moveTo>
                  <a:lnTo>
                    <a:pt x="605847" y="0"/>
                  </a:lnTo>
                  <a:cubicBezTo>
                    <a:pt x="613580" y="0"/>
                    <a:pt x="620996" y="3072"/>
                    <a:pt x="626464" y="8540"/>
                  </a:cubicBezTo>
                  <a:cubicBezTo>
                    <a:pt x="631932" y="14008"/>
                    <a:pt x="635004" y="21424"/>
                    <a:pt x="635004" y="29157"/>
                  </a:cubicBezTo>
                  <a:lnTo>
                    <a:pt x="635004" y="894521"/>
                  </a:lnTo>
                  <a:cubicBezTo>
                    <a:pt x="635004" y="902254"/>
                    <a:pt x="631932" y="909670"/>
                    <a:pt x="626464" y="915138"/>
                  </a:cubicBezTo>
                  <a:cubicBezTo>
                    <a:pt x="620996" y="920606"/>
                    <a:pt x="613580" y="923678"/>
                    <a:pt x="605847" y="923678"/>
                  </a:cubicBezTo>
                  <a:lnTo>
                    <a:pt x="29157" y="923678"/>
                  </a:lnTo>
                  <a:cubicBezTo>
                    <a:pt x="21424" y="923678"/>
                    <a:pt x="14008" y="920606"/>
                    <a:pt x="8540" y="915138"/>
                  </a:cubicBezTo>
                  <a:cubicBezTo>
                    <a:pt x="3072" y="909670"/>
                    <a:pt x="0" y="902254"/>
                    <a:pt x="0" y="894521"/>
                  </a:cubicBezTo>
                  <a:lnTo>
                    <a:pt x="0" y="29157"/>
                  </a:lnTo>
                  <a:cubicBezTo>
                    <a:pt x="0" y="21424"/>
                    <a:pt x="3072" y="14008"/>
                    <a:pt x="8540" y="8540"/>
                  </a:cubicBezTo>
                  <a:cubicBezTo>
                    <a:pt x="14008" y="3072"/>
                    <a:pt x="21424" y="0"/>
                    <a:pt x="29157" y="0"/>
                  </a:cubicBezTo>
                  <a:close/>
                </a:path>
              </a:pathLst>
            </a:custGeom>
            <a:solidFill>
              <a:srgbClr val="1D234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119" name="TextBox 46"/>
            <p:cNvSpPr/>
            <p:nvPr/>
          </p:nvSpPr>
          <p:spPr>
            <a:xfrm>
              <a:off x="75600" y="5957280"/>
              <a:ext cx="1858320" cy="270324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20" name="Group 47"/>
          <p:cNvGrpSpPr/>
          <p:nvPr/>
        </p:nvGrpSpPr>
        <p:grpSpPr>
          <a:xfrm>
            <a:off x="75600" y="5153760"/>
            <a:ext cx="1858320" cy="1111320"/>
            <a:chOff x="75600" y="5153760"/>
            <a:chExt cx="1858320" cy="1111320"/>
          </a:xfrm>
        </p:grpSpPr>
        <p:sp>
          <p:nvSpPr>
            <p:cNvPr id="121" name="Freeform 48"/>
            <p:cNvSpPr/>
            <p:nvPr/>
          </p:nvSpPr>
          <p:spPr>
            <a:xfrm>
              <a:off x="75600" y="5153760"/>
              <a:ext cx="1858320" cy="1111320"/>
            </a:xfrm>
            <a:custGeom>
              <a:avLst/>
              <a:gdLst>
                <a:gd name="textAreaLeft" fmla="*/ 0 w 1858320"/>
                <a:gd name="textAreaRight" fmla="*/ 1858680 w 1858320"/>
                <a:gd name="textAreaTop" fmla="*/ 0 h 1111320"/>
                <a:gd name="textAreaBottom" fmla="*/ 1111680 h 1111320"/>
              </a:gdLst>
              <a:ahLst/>
              <a:cxnLst/>
              <a:rect l="textAreaLeft" t="textAreaTop" r="textAreaRight" b="textAreaBottom"/>
              <a:pathLst>
                <a:path w="1140542" h="682153">
                  <a:moveTo>
                    <a:pt x="29157" y="0"/>
                  </a:moveTo>
                  <a:lnTo>
                    <a:pt x="1111385" y="0"/>
                  </a:lnTo>
                  <a:cubicBezTo>
                    <a:pt x="1119118" y="0"/>
                    <a:pt x="1126534" y="3072"/>
                    <a:pt x="1132002" y="8540"/>
                  </a:cubicBezTo>
                  <a:cubicBezTo>
                    <a:pt x="1137470" y="14008"/>
                    <a:pt x="1140542" y="21424"/>
                    <a:pt x="1140542" y="29157"/>
                  </a:cubicBezTo>
                  <a:lnTo>
                    <a:pt x="1140542" y="652997"/>
                  </a:lnTo>
                  <a:cubicBezTo>
                    <a:pt x="1140542" y="660729"/>
                    <a:pt x="1137470" y="668146"/>
                    <a:pt x="1132002" y="673613"/>
                  </a:cubicBezTo>
                  <a:cubicBezTo>
                    <a:pt x="1126534" y="679081"/>
                    <a:pt x="1119118" y="682153"/>
                    <a:pt x="1111385" y="682153"/>
                  </a:cubicBezTo>
                  <a:lnTo>
                    <a:pt x="29157" y="682153"/>
                  </a:lnTo>
                  <a:cubicBezTo>
                    <a:pt x="21424" y="682153"/>
                    <a:pt x="14008" y="679081"/>
                    <a:pt x="8540" y="673613"/>
                  </a:cubicBezTo>
                  <a:cubicBezTo>
                    <a:pt x="3072" y="668146"/>
                    <a:pt x="0" y="660729"/>
                    <a:pt x="0" y="652997"/>
                  </a:cubicBezTo>
                  <a:lnTo>
                    <a:pt x="0" y="29157"/>
                  </a:lnTo>
                  <a:cubicBezTo>
                    <a:pt x="0" y="21424"/>
                    <a:pt x="3072" y="14008"/>
                    <a:pt x="8540" y="8540"/>
                  </a:cubicBezTo>
                  <a:cubicBezTo>
                    <a:pt x="14008" y="3072"/>
                    <a:pt x="21424" y="0"/>
                    <a:pt x="29157" y="0"/>
                  </a:cubicBez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grpSp>
        <p:nvGrpSpPr>
          <p:cNvPr id="122" name="Group 49"/>
          <p:cNvGrpSpPr/>
          <p:nvPr/>
        </p:nvGrpSpPr>
        <p:grpSpPr>
          <a:xfrm>
            <a:off x="2150640" y="0"/>
            <a:ext cx="5859720" cy="425160"/>
            <a:chOff x="2150640" y="0"/>
            <a:chExt cx="5859720" cy="425160"/>
          </a:xfrm>
        </p:grpSpPr>
        <p:sp>
          <p:nvSpPr>
            <p:cNvPr id="123" name="Freeform 50"/>
            <p:cNvSpPr/>
            <p:nvPr/>
          </p:nvSpPr>
          <p:spPr>
            <a:xfrm>
              <a:off x="2150640" y="0"/>
              <a:ext cx="5859720" cy="425160"/>
            </a:xfrm>
            <a:custGeom>
              <a:avLst/>
              <a:gdLst>
                <a:gd name="textAreaLeft" fmla="*/ 0 w 5859720"/>
                <a:gd name="textAreaRight" fmla="*/ 5860080 w 5859720"/>
                <a:gd name="textAreaTop" fmla="*/ 0 h 425160"/>
                <a:gd name="textAreaBottom" fmla="*/ 425520 h 425160"/>
              </a:gdLst>
              <a:ahLst/>
              <a:cxnLst/>
              <a:rect l="textAreaLeft" t="textAreaTop" r="textAreaRight" b="textAreaBottom"/>
              <a:pathLst>
                <a:path w="2002020" h="145333">
                  <a:moveTo>
                    <a:pt x="9248" y="0"/>
                  </a:moveTo>
                  <a:lnTo>
                    <a:pt x="1992772" y="0"/>
                  </a:lnTo>
                  <a:cubicBezTo>
                    <a:pt x="1997879" y="0"/>
                    <a:pt x="2002020" y="4140"/>
                    <a:pt x="2002020" y="9248"/>
                  </a:cubicBezTo>
                  <a:lnTo>
                    <a:pt x="2002020" y="136085"/>
                  </a:lnTo>
                  <a:cubicBezTo>
                    <a:pt x="2002020" y="141192"/>
                    <a:pt x="1997879" y="145333"/>
                    <a:pt x="1992772" y="145333"/>
                  </a:cubicBezTo>
                  <a:lnTo>
                    <a:pt x="9248" y="145333"/>
                  </a:lnTo>
                  <a:cubicBezTo>
                    <a:pt x="4140" y="145333"/>
                    <a:pt x="0" y="141192"/>
                    <a:pt x="0" y="136085"/>
                  </a:cubicBezTo>
                  <a:lnTo>
                    <a:pt x="0" y="9248"/>
                  </a:lnTo>
                  <a:cubicBezTo>
                    <a:pt x="0" y="4140"/>
                    <a:pt x="4140" y="0"/>
                    <a:pt x="9248"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24" name="TextBox 51"/>
            <p:cNvSpPr/>
            <p:nvPr/>
          </p:nvSpPr>
          <p:spPr>
            <a:xfrm>
              <a:off x="2150640" y="0"/>
              <a:ext cx="5859720" cy="42516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25" name="Group 52"/>
          <p:cNvGrpSpPr/>
          <p:nvPr/>
        </p:nvGrpSpPr>
        <p:grpSpPr>
          <a:xfrm>
            <a:off x="0" y="0"/>
            <a:ext cx="2365560" cy="648720"/>
            <a:chOff x="0" y="0"/>
            <a:chExt cx="2365560" cy="648720"/>
          </a:xfrm>
        </p:grpSpPr>
        <p:sp>
          <p:nvSpPr>
            <p:cNvPr id="126" name="Freeform 53"/>
            <p:cNvSpPr/>
            <p:nvPr/>
          </p:nvSpPr>
          <p:spPr>
            <a:xfrm>
              <a:off x="0" y="0"/>
              <a:ext cx="2365560" cy="648720"/>
            </a:xfrm>
            <a:custGeom>
              <a:avLst/>
              <a:gdLst>
                <a:gd name="textAreaLeft" fmla="*/ 0 w 2365560"/>
                <a:gd name="textAreaRight" fmla="*/ 2365920 w 2365560"/>
                <a:gd name="textAreaTop" fmla="*/ 0 h 648720"/>
                <a:gd name="textAreaBottom" fmla="*/ 649080 h 648720"/>
              </a:gdLst>
              <a:ahLst/>
              <a:cxnLst/>
              <a:rect l="textAreaLeft" t="textAreaTop" r="textAreaRight" b="textAreaBottom"/>
              <a:pathLst>
                <a:path w="808328" h="221797">
                  <a:moveTo>
                    <a:pt x="110898" y="0"/>
                  </a:moveTo>
                  <a:lnTo>
                    <a:pt x="697430" y="0"/>
                  </a:lnTo>
                  <a:cubicBezTo>
                    <a:pt x="726842" y="0"/>
                    <a:pt x="755049" y="11684"/>
                    <a:pt x="775847" y="32481"/>
                  </a:cubicBezTo>
                  <a:cubicBezTo>
                    <a:pt x="796644" y="53279"/>
                    <a:pt x="808328" y="81486"/>
                    <a:pt x="808328" y="110898"/>
                  </a:cubicBezTo>
                  <a:lnTo>
                    <a:pt x="808328" y="110898"/>
                  </a:lnTo>
                  <a:cubicBezTo>
                    <a:pt x="808328" y="140311"/>
                    <a:pt x="796644" y="168518"/>
                    <a:pt x="775847" y="189315"/>
                  </a:cubicBezTo>
                  <a:cubicBezTo>
                    <a:pt x="755049" y="210113"/>
                    <a:pt x="726842" y="221797"/>
                    <a:pt x="697430" y="221797"/>
                  </a:cubicBezTo>
                  <a:lnTo>
                    <a:pt x="110898" y="221797"/>
                  </a:lnTo>
                  <a:cubicBezTo>
                    <a:pt x="81486" y="221797"/>
                    <a:pt x="53279" y="210113"/>
                    <a:pt x="32481" y="189315"/>
                  </a:cubicBezTo>
                  <a:cubicBezTo>
                    <a:pt x="11684" y="168518"/>
                    <a:pt x="0" y="140311"/>
                    <a:pt x="0" y="110898"/>
                  </a:cubicBezTo>
                  <a:lnTo>
                    <a:pt x="0" y="110898"/>
                  </a:lnTo>
                  <a:cubicBezTo>
                    <a:pt x="0" y="81486"/>
                    <a:pt x="11684" y="53279"/>
                    <a:pt x="32481" y="32481"/>
                  </a:cubicBezTo>
                  <a:cubicBezTo>
                    <a:pt x="53279" y="11684"/>
                    <a:pt x="81486" y="0"/>
                    <a:pt x="110898" y="0"/>
                  </a:cubicBezTo>
                  <a:close/>
                </a:path>
              </a:pathLst>
            </a:custGeom>
            <a:solidFill>
              <a:srgbClr val="B9C1F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27" name="TextBox 54"/>
            <p:cNvSpPr/>
            <p:nvPr/>
          </p:nvSpPr>
          <p:spPr>
            <a:xfrm>
              <a:off x="0" y="0"/>
              <a:ext cx="2365560" cy="64872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128" name="Group 55"/>
          <p:cNvGrpSpPr/>
          <p:nvPr/>
        </p:nvGrpSpPr>
        <p:grpSpPr>
          <a:xfrm>
            <a:off x="0" y="3115080"/>
            <a:ext cx="4251600" cy="509400"/>
            <a:chOff x="0" y="3115080"/>
            <a:chExt cx="4251600" cy="509400"/>
          </a:xfrm>
        </p:grpSpPr>
        <p:sp>
          <p:nvSpPr>
            <p:cNvPr id="129" name="Freeform 56"/>
            <p:cNvSpPr/>
            <p:nvPr/>
          </p:nvSpPr>
          <p:spPr>
            <a:xfrm>
              <a:off x="0" y="3115080"/>
              <a:ext cx="4251600" cy="509400"/>
            </a:xfrm>
            <a:custGeom>
              <a:avLst/>
              <a:gdLst>
                <a:gd name="textAreaLeft" fmla="*/ 0 w 4251600"/>
                <a:gd name="textAreaRight" fmla="*/ 4251960 w 4251600"/>
                <a:gd name="textAreaTop" fmla="*/ 0 h 509400"/>
                <a:gd name="textAreaBottom" fmla="*/ 509760 h 509400"/>
              </a:gdLst>
              <a:ahLst/>
              <a:cxnLst/>
              <a:rect l="textAreaLeft" t="textAreaTop" r="textAreaRight" b="textAreaBottom"/>
              <a:pathLst>
                <a:path w="1502445" h="174116">
                  <a:moveTo>
                    <a:pt x="12323" y="0"/>
                  </a:moveTo>
                  <a:lnTo>
                    <a:pt x="1490122" y="0"/>
                  </a:lnTo>
                  <a:cubicBezTo>
                    <a:pt x="1496928" y="0"/>
                    <a:pt x="1502445" y="5517"/>
                    <a:pt x="1502445" y="12323"/>
                  </a:cubicBezTo>
                  <a:lnTo>
                    <a:pt x="1502445" y="161793"/>
                  </a:lnTo>
                  <a:cubicBezTo>
                    <a:pt x="1502445" y="165061"/>
                    <a:pt x="1501147" y="168196"/>
                    <a:pt x="1498836" y="170507"/>
                  </a:cubicBezTo>
                  <a:cubicBezTo>
                    <a:pt x="1496525" y="172818"/>
                    <a:pt x="1493390" y="174116"/>
                    <a:pt x="1490122" y="174116"/>
                  </a:cubicBezTo>
                  <a:lnTo>
                    <a:pt x="12323" y="174116"/>
                  </a:lnTo>
                  <a:cubicBezTo>
                    <a:pt x="9055" y="174116"/>
                    <a:pt x="5920" y="172818"/>
                    <a:pt x="3609" y="170507"/>
                  </a:cubicBezTo>
                  <a:cubicBezTo>
                    <a:pt x="1298" y="168196"/>
                    <a:pt x="0" y="165061"/>
                    <a:pt x="0" y="161793"/>
                  </a:cubicBezTo>
                  <a:lnTo>
                    <a:pt x="0" y="12323"/>
                  </a:lnTo>
                  <a:cubicBezTo>
                    <a:pt x="0" y="9055"/>
                    <a:pt x="1298" y="5920"/>
                    <a:pt x="3609" y="3609"/>
                  </a:cubicBezTo>
                  <a:cubicBezTo>
                    <a:pt x="5920" y="1298"/>
                    <a:pt x="9055" y="0"/>
                    <a:pt x="12323" y="0"/>
                  </a:cubicBezTo>
                  <a:close/>
                </a:path>
              </a:pathLst>
            </a:custGeom>
            <a:solidFill>
              <a:srgbClr val="1D2348"/>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130" name="TextBox 57"/>
            <p:cNvSpPr/>
            <p:nvPr/>
          </p:nvSpPr>
          <p:spPr>
            <a:xfrm>
              <a:off x="0" y="3115080"/>
              <a:ext cx="4251600" cy="509400"/>
            </a:xfrm>
            <a:prstGeom prst="rect">
              <a:avLst/>
            </a:prstGeom>
            <a:noFill/>
            <a:ln w="0">
              <a:noFill/>
            </a:ln>
          </p:spPr>
          <p:style>
            <a:lnRef idx="0">
              <a:scrgbClr r="0" g="0" b="0"/>
            </a:lnRef>
            <a:fillRef idx="0">
              <a:scrgbClr r="0" g="0" b="0"/>
            </a:fillRef>
            <a:effectRef idx="0">
              <a:scrgbClr r="0" g="0" b="0"/>
            </a:effectRef>
            <a:fontRef idx="minor"/>
          </p:style>
          <p:txBody>
            <a:bodyPr lIns="37800" tIns="37800" rIns="37800" bIns="37800" anchor="ctr">
              <a:noAutofit/>
            </a:bodyPr>
            <a:lstStyle/>
            <a:p>
              <a:pPr algn="ctr" defTabSz="914400">
                <a:lnSpc>
                  <a:spcPts val="1363"/>
                </a:lnSpc>
              </a:pPr>
              <a:endParaRPr lang="en-US" sz="1800" b="0" u="none" strike="noStrike">
                <a:solidFill>
                  <a:schemeClr val="dk1"/>
                </a:solidFill>
                <a:uFillTx/>
                <a:latin typeface="Calibri"/>
              </a:endParaRPr>
            </a:p>
          </p:txBody>
        </p:sp>
      </p:grpSp>
      <p:sp>
        <p:nvSpPr>
          <p:cNvPr id="131" name="Freeform 58"/>
          <p:cNvSpPr/>
          <p:nvPr/>
        </p:nvSpPr>
        <p:spPr>
          <a:xfrm>
            <a:off x="149040" y="239040"/>
            <a:ext cx="268920" cy="186120"/>
          </a:xfrm>
          <a:custGeom>
            <a:avLst/>
            <a:gdLst>
              <a:gd name="textAreaLeft" fmla="*/ 0 w 268920"/>
              <a:gd name="textAreaRight" fmla="*/ 269280 w 268920"/>
              <a:gd name="textAreaTop" fmla="*/ 0 h 186120"/>
              <a:gd name="textAreaBottom" fmla="*/ 186480 h 186120"/>
            </a:gdLst>
            <a:ahLst/>
            <a:cxnLst/>
            <a:rect l="textAreaLeft" t="textAreaTop" r="textAreaRight" b="textAreaBottom"/>
            <a:pathLst>
              <a:path w="269256" h="186521">
                <a:moveTo>
                  <a:pt x="0" y="0"/>
                </a:moveTo>
                <a:lnTo>
                  <a:pt x="269255" y="0"/>
                </a:lnTo>
                <a:lnTo>
                  <a:pt x="269255" y="186521"/>
                </a:lnTo>
                <a:lnTo>
                  <a:pt x="0" y="186521"/>
                </a:lnTo>
                <a:lnTo>
                  <a:pt x="0" y="0"/>
                </a:lnTo>
                <a:close/>
              </a:path>
            </a:pathLst>
          </a:custGeom>
          <a:blipFill rotWithShape="0">
            <a:blip r:embed="rId6">
              <a:extLst>
                <a:ext uri="{96DAC541-7B7A-43D3-8B79-37D633B846F1}">
                  <asvg:svgBlip xmlns:asvg="http://schemas.microsoft.com/office/drawing/2016/SVG/main" r:embed="rId7"/>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32" name="Freeform 59"/>
          <p:cNvSpPr/>
          <p:nvPr/>
        </p:nvSpPr>
        <p:spPr>
          <a:xfrm>
            <a:off x="5370120" y="576720"/>
            <a:ext cx="2627640" cy="2509200"/>
          </a:xfrm>
          <a:custGeom>
            <a:avLst/>
            <a:gdLst>
              <a:gd name="textAreaLeft" fmla="*/ 0 w 2627640"/>
              <a:gd name="textAreaRight" fmla="*/ 2628000 w 2627640"/>
              <a:gd name="textAreaTop" fmla="*/ 0 h 2509200"/>
              <a:gd name="textAreaBottom" fmla="*/ 2509560 h 2509200"/>
            </a:gdLst>
            <a:ahLst/>
            <a:cxnLst/>
            <a:rect l="textAreaLeft" t="textAreaTop" r="textAreaRight" b="textAreaBottom"/>
            <a:pathLst>
              <a:path w="2627984" h="2509739">
                <a:moveTo>
                  <a:pt x="0" y="0"/>
                </a:moveTo>
                <a:lnTo>
                  <a:pt x="2627983" y="0"/>
                </a:lnTo>
                <a:lnTo>
                  <a:pt x="2627983" y="2509738"/>
                </a:lnTo>
                <a:lnTo>
                  <a:pt x="0" y="2509738"/>
                </a:lnTo>
                <a:lnTo>
                  <a:pt x="0" y="0"/>
                </a:lnTo>
                <a:close/>
              </a:path>
            </a:pathLst>
          </a:custGeom>
          <a:blipFill rotWithShape="0">
            <a:blip r:embed="rId8">
              <a:alphaModFix amt="53000"/>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nvGrpSpPr>
          <p:cNvPr id="133" name="Group 60"/>
          <p:cNvGrpSpPr/>
          <p:nvPr/>
        </p:nvGrpSpPr>
        <p:grpSpPr>
          <a:xfrm>
            <a:off x="4130280" y="855000"/>
            <a:ext cx="119520" cy="118800"/>
            <a:chOff x="4130280" y="855000"/>
            <a:chExt cx="119520" cy="118800"/>
          </a:xfrm>
        </p:grpSpPr>
        <p:sp>
          <p:nvSpPr>
            <p:cNvPr id="134" name="Freeform 61"/>
            <p:cNvSpPr/>
            <p:nvPr/>
          </p:nvSpPr>
          <p:spPr>
            <a:xfrm>
              <a:off x="4130280" y="855000"/>
              <a:ext cx="119520" cy="118800"/>
            </a:xfrm>
            <a:custGeom>
              <a:avLst/>
              <a:gdLst>
                <a:gd name="textAreaLeft" fmla="*/ 0 w 119520"/>
                <a:gd name="textAreaRight" fmla="*/ 119880 w 119520"/>
                <a:gd name="textAreaTop" fmla="*/ 0 h 118800"/>
                <a:gd name="textAreaBottom" fmla="*/ 119160 h 118800"/>
              </a:gdLst>
              <a:ahLst/>
              <a:cxnLst/>
              <a:rect l="textAreaLeft" t="textAreaTop" r="textAreaRight" b="textAreaBottom"/>
              <a:pathLst>
                <a:path w="160020" h="158750">
                  <a:moveTo>
                    <a:pt x="46990" y="8890"/>
                  </a:moveTo>
                  <a:cubicBezTo>
                    <a:pt x="137160" y="21590"/>
                    <a:pt x="154940" y="49530"/>
                    <a:pt x="157480" y="71120"/>
                  </a:cubicBezTo>
                  <a:cubicBezTo>
                    <a:pt x="158750" y="91440"/>
                    <a:pt x="146050" y="123190"/>
                    <a:pt x="129540" y="137160"/>
                  </a:cubicBezTo>
                  <a:cubicBezTo>
                    <a:pt x="113030" y="149860"/>
                    <a:pt x="78740" y="156210"/>
                    <a:pt x="59690" y="151130"/>
                  </a:cubicBezTo>
                  <a:cubicBezTo>
                    <a:pt x="39370" y="144780"/>
                    <a:pt x="15240" y="120650"/>
                    <a:pt x="8890" y="100330"/>
                  </a:cubicBezTo>
                  <a:cubicBezTo>
                    <a:pt x="2540" y="80010"/>
                    <a:pt x="8890" y="45720"/>
                    <a:pt x="21590" y="29210"/>
                  </a:cubicBezTo>
                  <a:cubicBezTo>
                    <a:pt x="34290" y="13970"/>
                    <a:pt x="66040" y="0"/>
                    <a:pt x="87630" y="1270"/>
                  </a:cubicBezTo>
                  <a:cubicBezTo>
                    <a:pt x="107950" y="2540"/>
                    <a:pt x="135890" y="22860"/>
                    <a:pt x="147320" y="39370"/>
                  </a:cubicBezTo>
                  <a:cubicBezTo>
                    <a:pt x="156210" y="53340"/>
                    <a:pt x="160020" y="71120"/>
                    <a:pt x="157480" y="87630"/>
                  </a:cubicBezTo>
                  <a:cubicBezTo>
                    <a:pt x="152400" y="106680"/>
                    <a:pt x="133350" y="134620"/>
                    <a:pt x="115570" y="146050"/>
                  </a:cubicBezTo>
                  <a:cubicBezTo>
                    <a:pt x="100330" y="154940"/>
                    <a:pt x="78740" y="158750"/>
                    <a:pt x="62230" y="153670"/>
                  </a:cubicBezTo>
                  <a:cubicBezTo>
                    <a:pt x="41910" y="147320"/>
                    <a:pt x="16510" y="125730"/>
                    <a:pt x="7620" y="106680"/>
                  </a:cubicBezTo>
                  <a:cubicBezTo>
                    <a:pt x="0" y="91440"/>
                    <a:pt x="1270" y="68580"/>
                    <a:pt x="6350" y="53340"/>
                  </a:cubicBezTo>
                  <a:cubicBezTo>
                    <a:pt x="12700" y="36830"/>
                    <a:pt x="41910" y="11430"/>
                    <a:pt x="41910" y="11430"/>
                  </a:cubicBezTo>
                </a:path>
              </a:pathLst>
            </a:custGeom>
            <a:solidFill>
              <a:srgbClr val="E7191F"/>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135" name="Group 62"/>
          <p:cNvGrpSpPr/>
          <p:nvPr/>
        </p:nvGrpSpPr>
        <p:grpSpPr>
          <a:xfrm>
            <a:off x="4163760" y="860760"/>
            <a:ext cx="111960" cy="115920"/>
            <a:chOff x="4163760" y="860760"/>
            <a:chExt cx="111960" cy="115920"/>
          </a:xfrm>
        </p:grpSpPr>
        <p:sp>
          <p:nvSpPr>
            <p:cNvPr id="136" name="Freeform 63"/>
            <p:cNvSpPr/>
            <p:nvPr/>
          </p:nvSpPr>
          <p:spPr>
            <a:xfrm>
              <a:off x="4163760" y="860760"/>
              <a:ext cx="111960" cy="115920"/>
            </a:xfrm>
            <a:custGeom>
              <a:avLst/>
              <a:gdLst>
                <a:gd name="textAreaLeft" fmla="*/ 0 w 111960"/>
                <a:gd name="textAreaRight" fmla="*/ 112320 w 111960"/>
                <a:gd name="textAreaTop" fmla="*/ 0 h 115920"/>
                <a:gd name="textAreaBottom" fmla="*/ 116280 h 115920"/>
              </a:gdLst>
              <a:ahLst/>
              <a:cxnLst/>
              <a:rect l="textAreaLeft" t="textAreaTop" r="textAreaRight" b="textAreaBottom"/>
              <a:pathLst>
                <a:path w="149860" h="154940">
                  <a:moveTo>
                    <a:pt x="149860" y="53340"/>
                  </a:moveTo>
                  <a:cubicBezTo>
                    <a:pt x="147320" y="107950"/>
                    <a:pt x="124460" y="135890"/>
                    <a:pt x="109220" y="146050"/>
                  </a:cubicBezTo>
                  <a:cubicBezTo>
                    <a:pt x="97790" y="152400"/>
                    <a:pt x="86360" y="154940"/>
                    <a:pt x="72390" y="152400"/>
                  </a:cubicBezTo>
                  <a:cubicBezTo>
                    <a:pt x="54610" y="148590"/>
                    <a:pt x="24130" y="129540"/>
                    <a:pt x="12700" y="115570"/>
                  </a:cubicBezTo>
                  <a:cubicBezTo>
                    <a:pt x="3810" y="105410"/>
                    <a:pt x="0" y="93980"/>
                    <a:pt x="1270" y="81280"/>
                  </a:cubicBezTo>
                  <a:cubicBezTo>
                    <a:pt x="2540" y="62230"/>
                    <a:pt x="17780" y="29210"/>
                    <a:pt x="30480" y="16510"/>
                  </a:cubicBezTo>
                  <a:cubicBezTo>
                    <a:pt x="39370" y="6350"/>
                    <a:pt x="50800" y="2540"/>
                    <a:pt x="63500" y="1270"/>
                  </a:cubicBezTo>
                  <a:cubicBezTo>
                    <a:pt x="82550" y="0"/>
                    <a:pt x="130810" y="22860"/>
                    <a:pt x="130810" y="22860"/>
                  </a:cubicBezTo>
                </a:path>
              </a:pathLst>
            </a:custGeom>
            <a:solidFill>
              <a:srgbClr val="1E1E1E"/>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137" name="Group 64"/>
          <p:cNvGrpSpPr/>
          <p:nvPr/>
        </p:nvGrpSpPr>
        <p:grpSpPr>
          <a:xfrm>
            <a:off x="4115880" y="805320"/>
            <a:ext cx="216720" cy="210240"/>
            <a:chOff x="4115880" y="805320"/>
            <a:chExt cx="216720" cy="210240"/>
          </a:xfrm>
        </p:grpSpPr>
        <p:sp>
          <p:nvSpPr>
            <p:cNvPr id="138" name="Freeform 65"/>
            <p:cNvSpPr/>
            <p:nvPr/>
          </p:nvSpPr>
          <p:spPr>
            <a:xfrm>
              <a:off x="4115880" y="805320"/>
              <a:ext cx="216720" cy="210240"/>
            </a:xfrm>
            <a:custGeom>
              <a:avLst/>
              <a:gdLst>
                <a:gd name="textAreaLeft" fmla="*/ 0 w 216720"/>
                <a:gd name="textAreaRight" fmla="*/ 217080 w 216720"/>
                <a:gd name="textAreaTop" fmla="*/ 0 h 210240"/>
                <a:gd name="textAreaBottom" fmla="*/ 210600 h 210240"/>
              </a:gdLst>
              <a:ahLst/>
              <a:cxnLst/>
              <a:rect l="textAreaLeft" t="textAreaTop" r="textAreaRight" b="textAreaBottom"/>
              <a:pathLst>
                <a:path w="289560" h="280670">
                  <a:moveTo>
                    <a:pt x="53340" y="170180"/>
                  </a:moveTo>
                  <a:cubicBezTo>
                    <a:pt x="106680" y="168910"/>
                    <a:pt x="85090" y="186690"/>
                    <a:pt x="72390" y="193040"/>
                  </a:cubicBezTo>
                  <a:cubicBezTo>
                    <a:pt x="59690" y="199390"/>
                    <a:pt x="41910" y="205740"/>
                    <a:pt x="30480" y="200660"/>
                  </a:cubicBezTo>
                  <a:cubicBezTo>
                    <a:pt x="20320" y="195580"/>
                    <a:pt x="12700" y="179070"/>
                    <a:pt x="10160" y="166370"/>
                  </a:cubicBezTo>
                  <a:cubicBezTo>
                    <a:pt x="8890" y="153670"/>
                    <a:pt x="15240" y="135890"/>
                    <a:pt x="22860" y="124460"/>
                  </a:cubicBezTo>
                  <a:cubicBezTo>
                    <a:pt x="30480" y="111760"/>
                    <a:pt x="41910" y="99060"/>
                    <a:pt x="54610" y="93980"/>
                  </a:cubicBezTo>
                  <a:cubicBezTo>
                    <a:pt x="68580" y="88900"/>
                    <a:pt x="96520" y="85090"/>
                    <a:pt x="105410" y="93980"/>
                  </a:cubicBezTo>
                  <a:cubicBezTo>
                    <a:pt x="114300" y="101600"/>
                    <a:pt x="120650" y="133350"/>
                    <a:pt x="113030" y="139700"/>
                  </a:cubicBezTo>
                  <a:cubicBezTo>
                    <a:pt x="102870" y="149860"/>
                    <a:pt x="52070" y="135890"/>
                    <a:pt x="33020" y="124460"/>
                  </a:cubicBezTo>
                  <a:cubicBezTo>
                    <a:pt x="17780" y="115570"/>
                    <a:pt x="7620" y="99060"/>
                    <a:pt x="3810" y="85090"/>
                  </a:cubicBezTo>
                  <a:cubicBezTo>
                    <a:pt x="0" y="71120"/>
                    <a:pt x="1270" y="53340"/>
                    <a:pt x="7620" y="40640"/>
                  </a:cubicBezTo>
                  <a:cubicBezTo>
                    <a:pt x="12700" y="27940"/>
                    <a:pt x="21590" y="13970"/>
                    <a:pt x="35560" y="7620"/>
                  </a:cubicBezTo>
                  <a:cubicBezTo>
                    <a:pt x="57150" y="0"/>
                    <a:pt x="101600" y="2540"/>
                    <a:pt x="132080" y="15240"/>
                  </a:cubicBezTo>
                  <a:cubicBezTo>
                    <a:pt x="167640" y="30480"/>
                    <a:pt x="207010" y="72390"/>
                    <a:pt x="233680" y="101600"/>
                  </a:cubicBezTo>
                  <a:cubicBezTo>
                    <a:pt x="254000" y="124460"/>
                    <a:pt x="273050" y="149860"/>
                    <a:pt x="279400" y="171450"/>
                  </a:cubicBezTo>
                  <a:cubicBezTo>
                    <a:pt x="285750" y="186690"/>
                    <a:pt x="289560" y="200660"/>
                    <a:pt x="283210" y="214630"/>
                  </a:cubicBezTo>
                  <a:cubicBezTo>
                    <a:pt x="276860" y="233680"/>
                    <a:pt x="250190" y="259080"/>
                    <a:pt x="223520" y="267970"/>
                  </a:cubicBezTo>
                  <a:cubicBezTo>
                    <a:pt x="185420" y="280670"/>
                    <a:pt x="92710" y="274320"/>
                    <a:pt x="67310" y="256540"/>
                  </a:cubicBezTo>
                  <a:cubicBezTo>
                    <a:pt x="53340" y="247650"/>
                    <a:pt x="48260" y="229870"/>
                    <a:pt x="49530" y="217170"/>
                  </a:cubicBezTo>
                  <a:cubicBezTo>
                    <a:pt x="49530" y="204470"/>
                    <a:pt x="59690" y="185420"/>
                    <a:pt x="71120" y="180340"/>
                  </a:cubicBezTo>
                  <a:cubicBezTo>
                    <a:pt x="85090" y="173990"/>
                    <a:pt x="115570" y="176530"/>
                    <a:pt x="127000" y="186690"/>
                  </a:cubicBezTo>
                  <a:cubicBezTo>
                    <a:pt x="137160" y="194310"/>
                    <a:pt x="143510" y="214630"/>
                    <a:pt x="140970" y="227330"/>
                  </a:cubicBezTo>
                  <a:cubicBezTo>
                    <a:pt x="138430" y="240030"/>
                    <a:pt x="125730" y="256540"/>
                    <a:pt x="114300" y="261620"/>
                  </a:cubicBezTo>
                  <a:cubicBezTo>
                    <a:pt x="102870" y="266700"/>
                    <a:pt x="81280" y="266700"/>
                    <a:pt x="71120" y="259080"/>
                  </a:cubicBezTo>
                  <a:cubicBezTo>
                    <a:pt x="59690" y="250190"/>
                    <a:pt x="48260" y="220980"/>
                    <a:pt x="50800" y="207010"/>
                  </a:cubicBezTo>
                  <a:cubicBezTo>
                    <a:pt x="53340" y="194310"/>
                    <a:pt x="64770" y="181610"/>
                    <a:pt x="81280" y="175260"/>
                  </a:cubicBezTo>
                  <a:cubicBezTo>
                    <a:pt x="109220" y="165100"/>
                    <a:pt x="220980" y="184150"/>
                    <a:pt x="220980" y="186690"/>
                  </a:cubicBezTo>
                  <a:cubicBezTo>
                    <a:pt x="220980" y="187960"/>
                    <a:pt x="184150" y="193040"/>
                    <a:pt x="182880" y="190500"/>
                  </a:cubicBezTo>
                  <a:cubicBezTo>
                    <a:pt x="181610" y="186690"/>
                    <a:pt x="210820" y="165100"/>
                    <a:pt x="213360" y="167640"/>
                  </a:cubicBezTo>
                  <a:cubicBezTo>
                    <a:pt x="215900" y="170180"/>
                    <a:pt x="203200" y="208280"/>
                    <a:pt x="194310" y="209550"/>
                  </a:cubicBezTo>
                  <a:cubicBezTo>
                    <a:pt x="182880" y="209550"/>
                    <a:pt x="167640" y="161290"/>
                    <a:pt x="148590" y="140970"/>
                  </a:cubicBezTo>
                  <a:cubicBezTo>
                    <a:pt x="128270" y="120650"/>
                    <a:pt x="74930" y="105410"/>
                    <a:pt x="73660" y="88900"/>
                  </a:cubicBezTo>
                  <a:cubicBezTo>
                    <a:pt x="72390" y="77470"/>
                    <a:pt x="92710" y="58420"/>
                    <a:pt x="106680" y="54610"/>
                  </a:cubicBezTo>
                  <a:cubicBezTo>
                    <a:pt x="125730" y="50800"/>
                    <a:pt x="168910" y="69850"/>
                    <a:pt x="180340" y="86360"/>
                  </a:cubicBezTo>
                  <a:cubicBezTo>
                    <a:pt x="190500" y="99060"/>
                    <a:pt x="190500" y="123190"/>
                    <a:pt x="185420" y="138430"/>
                  </a:cubicBezTo>
                  <a:cubicBezTo>
                    <a:pt x="180340" y="152400"/>
                    <a:pt x="166370" y="166370"/>
                    <a:pt x="153670" y="173990"/>
                  </a:cubicBezTo>
                  <a:cubicBezTo>
                    <a:pt x="140970" y="181610"/>
                    <a:pt x="119380" y="190500"/>
                    <a:pt x="109220" y="185420"/>
                  </a:cubicBezTo>
                  <a:cubicBezTo>
                    <a:pt x="99060" y="181610"/>
                    <a:pt x="99060" y="160020"/>
                    <a:pt x="91440" y="149860"/>
                  </a:cubicBezTo>
                  <a:cubicBezTo>
                    <a:pt x="82550" y="140970"/>
                    <a:pt x="58420" y="129540"/>
                    <a:pt x="58420" y="128270"/>
                  </a:cubicBezTo>
                  <a:cubicBezTo>
                    <a:pt x="60960" y="124460"/>
                    <a:pt x="121920" y="137160"/>
                    <a:pt x="137160" y="152400"/>
                  </a:cubicBezTo>
                  <a:cubicBezTo>
                    <a:pt x="148590" y="163830"/>
                    <a:pt x="153670" y="186690"/>
                    <a:pt x="151130" y="201930"/>
                  </a:cubicBezTo>
                  <a:cubicBezTo>
                    <a:pt x="149860" y="214630"/>
                    <a:pt x="143510" y="229870"/>
                    <a:pt x="132080" y="237490"/>
                  </a:cubicBezTo>
                  <a:cubicBezTo>
                    <a:pt x="113030" y="247650"/>
                    <a:pt x="53340" y="251460"/>
                    <a:pt x="36830" y="240030"/>
                  </a:cubicBezTo>
                  <a:cubicBezTo>
                    <a:pt x="24130" y="232410"/>
                    <a:pt x="17780" y="210820"/>
                    <a:pt x="21590" y="199390"/>
                  </a:cubicBezTo>
                  <a:cubicBezTo>
                    <a:pt x="24130" y="186690"/>
                    <a:pt x="53340" y="170180"/>
                    <a:pt x="53340" y="17018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sp>
        <p:nvSpPr>
          <p:cNvPr id="139" name="AutoShape 66"/>
          <p:cNvSpPr/>
          <p:nvPr/>
        </p:nvSpPr>
        <p:spPr>
          <a:xfrm>
            <a:off x="3388320" y="1002600"/>
            <a:ext cx="924120" cy="4680"/>
          </a:xfrm>
          <a:prstGeom prst="line">
            <a:avLst/>
          </a:prstGeom>
          <a:ln w="38100">
            <a:solidFill>
              <a:srgbClr val="000000"/>
            </a:solidFill>
            <a:round/>
          </a:ln>
        </p:spPr>
        <p:style>
          <a:lnRef idx="0">
            <a:scrgbClr r="0" g="0" b="0"/>
          </a:lnRef>
          <a:fillRef idx="0">
            <a:scrgbClr r="0" g="0" b="0"/>
          </a:fillRef>
          <a:effectRef idx="0">
            <a:scrgbClr r="0" g="0" b="0"/>
          </a:effectRef>
          <a:fontRef idx="minor"/>
        </p:style>
        <p:txBody>
          <a:bodyPr lIns="90000" tIns="-40320" rIns="90000" bIns="-40320" anchor="t" anchorCtr="1">
            <a:noAutofit/>
          </a:bodyPr>
          <a:lstStyle/>
          <a:p>
            <a:endParaRPr lang="en-US" sz="1800" b="0" u="none" strike="noStrike">
              <a:solidFill>
                <a:srgbClr val="000000"/>
              </a:solidFill>
              <a:uFillTx/>
              <a:latin typeface="Arial"/>
            </a:endParaRPr>
          </a:p>
        </p:txBody>
      </p:sp>
      <p:grpSp>
        <p:nvGrpSpPr>
          <p:cNvPr id="140" name="Group 67"/>
          <p:cNvGrpSpPr/>
          <p:nvPr/>
        </p:nvGrpSpPr>
        <p:grpSpPr>
          <a:xfrm>
            <a:off x="4280760" y="936000"/>
            <a:ext cx="56880" cy="57600"/>
            <a:chOff x="4280760" y="936000"/>
            <a:chExt cx="56880" cy="57600"/>
          </a:xfrm>
        </p:grpSpPr>
        <p:sp>
          <p:nvSpPr>
            <p:cNvPr id="141" name="Freeform 68"/>
            <p:cNvSpPr/>
            <p:nvPr/>
          </p:nvSpPr>
          <p:spPr>
            <a:xfrm>
              <a:off x="4280760" y="93600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grpSp>
        <p:nvGrpSpPr>
          <p:cNvPr id="142" name="Group 69"/>
          <p:cNvGrpSpPr/>
          <p:nvPr/>
        </p:nvGrpSpPr>
        <p:grpSpPr>
          <a:xfrm>
            <a:off x="4270320" y="924480"/>
            <a:ext cx="56880" cy="57600"/>
            <a:chOff x="4270320" y="924480"/>
            <a:chExt cx="56880" cy="57600"/>
          </a:xfrm>
        </p:grpSpPr>
        <p:sp>
          <p:nvSpPr>
            <p:cNvPr id="143" name="Freeform 70"/>
            <p:cNvSpPr/>
            <p:nvPr/>
          </p:nvSpPr>
          <p:spPr>
            <a:xfrm>
              <a:off x="4270320" y="92448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grpSp>
        <p:nvGrpSpPr>
          <p:cNvPr id="144" name="Group 71"/>
          <p:cNvGrpSpPr/>
          <p:nvPr/>
        </p:nvGrpSpPr>
        <p:grpSpPr>
          <a:xfrm>
            <a:off x="4293360" y="933840"/>
            <a:ext cx="56880" cy="57600"/>
            <a:chOff x="4293360" y="933840"/>
            <a:chExt cx="56880" cy="57600"/>
          </a:xfrm>
        </p:grpSpPr>
        <p:sp>
          <p:nvSpPr>
            <p:cNvPr id="145" name="Freeform 72"/>
            <p:cNvSpPr/>
            <p:nvPr/>
          </p:nvSpPr>
          <p:spPr>
            <a:xfrm>
              <a:off x="4293360" y="93384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grpSp>
        <p:nvGrpSpPr>
          <p:cNvPr id="146" name="Group 73"/>
          <p:cNvGrpSpPr/>
          <p:nvPr/>
        </p:nvGrpSpPr>
        <p:grpSpPr>
          <a:xfrm>
            <a:off x="4293360" y="945360"/>
            <a:ext cx="56880" cy="57600"/>
            <a:chOff x="4293360" y="945360"/>
            <a:chExt cx="56880" cy="57600"/>
          </a:xfrm>
        </p:grpSpPr>
        <p:sp>
          <p:nvSpPr>
            <p:cNvPr id="147" name="Freeform 74"/>
            <p:cNvSpPr/>
            <p:nvPr/>
          </p:nvSpPr>
          <p:spPr>
            <a:xfrm>
              <a:off x="4293360" y="94536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grpSp>
        <p:nvGrpSpPr>
          <p:cNvPr id="148" name="Group 75"/>
          <p:cNvGrpSpPr/>
          <p:nvPr/>
        </p:nvGrpSpPr>
        <p:grpSpPr>
          <a:xfrm>
            <a:off x="4298040" y="940680"/>
            <a:ext cx="56880" cy="57600"/>
            <a:chOff x="4298040" y="940680"/>
            <a:chExt cx="56880" cy="57600"/>
          </a:xfrm>
        </p:grpSpPr>
        <p:sp>
          <p:nvSpPr>
            <p:cNvPr id="149" name="Freeform 76"/>
            <p:cNvSpPr/>
            <p:nvPr/>
          </p:nvSpPr>
          <p:spPr>
            <a:xfrm>
              <a:off x="4298040" y="94068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grpSp>
        <p:nvGrpSpPr>
          <p:cNvPr id="150" name="Group 77"/>
          <p:cNvGrpSpPr/>
          <p:nvPr/>
        </p:nvGrpSpPr>
        <p:grpSpPr>
          <a:xfrm>
            <a:off x="1470600" y="862200"/>
            <a:ext cx="56880" cy="57600"/>
            <a:chOff x="1470600" y="862200"/>
            <a:chExt cx="56880" cy="57600"/>
          </a:xfrm>
        </p:grpSpPr>
        <p:sp>
          <p:nvSpPr>
            <p:cNvPr id="151" name="Freeform 78"/>
            <p:cNvSpPr/>
            <p:nvPr/>
          </p:nvSpPr>
          <p:spPr>
            <a:xfrm>
              <a:off x="1470600" y="86220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grpSp>
        <p:nvGrpSpPr>
          <p:cNvPr id="152" name="Group 79"/>
          <p:cNvGrpSpPr/>
          <p:nvPr/>
        </p:nvGrpSpPr>
        <p:grpSpPr>
          <a:xfrm>
            <a:off x="1461960" y="844920"/>
            <a:ext cx="56880" cy="57600"/>
            <a:chOff x="1461960" y="844920"/>
            <a:chExt cx="56880" cy="57600"/>
          </a:xfrm>
        </p:grpSpPr>
        <p:sp>
          <p:nvSpPr>
            <p:cNvPr id="153" name="Freeform 80"/>
            <p:cNvSpPr/>
            <p:nvPr/>
          </p:nvSpPr>
          <p:spPr>
            <a:xfrm>
              <a:off x="1461960" y="844920"/>
              <a:ext cx="56880" cy="57600"/>
            </a:xfrm>
            <a:custGeom>
              <a:avLst/>
              <a:gdLst>
                <a:gd name="textAreaLeft" fmla="*/ 0 w 56880"/>
                <a:gd name="textAreaRight" fmla="*/ 57240 w 56880"/>
                <a:gd name="textAreaTop" fmla="*/ 0 h 57600"/>
                <a:gd name="textAreaBottom" fmla="*/ 57960 h 57600"/>
              </a:gdLst>
              <a:ahLst/>
              <a:cxnLst/>
              <a:rect l="textAreaLeft" t="textAreaTop" r="textAreaRight" b="textAreaBottom"/>
              <a:pathLst>
                <a:path w="76200" h="77470">
                  <a:moveTo>
                    <a:pt x="76200" y="26670"/>
                  </a:moveTo>
                  <a:cubicBezTo>
                    <a:pt x="43180" y="77470"/>
                    <a:pt x="12700" y="68580"/>
                    <a:pt x="6350" y="58420"/>
                  </a:cubicBezTo>
                  <a:cubicBezTo>
                    <a:pt x="0" y="46990"/>
                    <a:pt x="6350" y="16510"/>
                    <a:pt x="16510" y="7620"/>
                  </a:cubicBezTo>
                  <a:cubicBezTo>
                    <a:pt x="25400" y="0"/>
                    <a:pt x="66040" y="11430"/>
                    <a:pt x="66040" y="1143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12960" rIns="90000" bIns="12960" anchor="t">
              <a:noAutofit/>
            </a:bodyPr>
            <a:lstStyle/>
            <a:p>
              <a:endParaRPr lang="en-US" sz="1800" b="0" u="none" strike="noStrike">
                <a:solidFill>
                  <a:srgbClr val="FFFFFF"/>
                </a:solidFill>
                <a:uFillTx/>
                <a:latin typeface="Arial"/>
              </a:endParaRPr>
            </a:p>
          </p:txBody>
        </p:sp>
      </p:grpSp>
      <p:sp>
        <p:nvSpPr>
          <p:cNvPr id="154" name="Freeform 81"/>
          <p:cNvSpPr/>
          <p:nvPr/>
        </p:nvSpPr>
        <p:spPr>
          <a:xfrm>
            <a:off x="276840" y="350136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2"/>
                </a:lnTo>
                <a:lnTo>
                  <a:pt x="0" y="111862"/>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55" name="Freeform 82"/>
          <p:cNvSpPr/>
          <p:nvPr/>
        </p:nvSpPr>
        <p:spPr>
          <a:xfrm>
            <a:off x="276840" y="395064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nvGrpSpPr>
          <p:cNvPr id="156" name="Group 83"/>
          <p:cNvGrpSpPr/>
          <p:nvPr/>
        </p:nvGrpSpPr>
        <p:grpSpPr>
          <a:xfrm>
            <a:off x="283680" y="4296960"/>
            <a:ext cx="3582360" cy="403560"/>
            <a:chOff x="283680" y="4296960"/>
            <a:chExt cx="3582360" cy="403560"/>
          </a:xfrm>
        </p:grpSpPr>
        <p:sp>
          <p:nvSpPr>
            <p:cNvPr id="157" name="TextBox 84"/>
            <p:cNvSpPr/>
            <p:nvPr/>
          </p:nvSpPr>
          <p:spPr>
            <a:xfrm>
              <a:off x="447840" y="4296960"/>
              <a:ext cx="3418200" cy="40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060"/>
                </a:lnSpc>
              </a:pPr>
              <a:r>
                <a:rPr lang="en-US" sz="820" b="0" u="none" strike="noStrike">
                  <a:solidFill>
                    <a:srgbClr val="FFFFFF"/>
                  </a:solidFill>
                  <a:uFillTx/>
                  <a:latin typeface="Open Sans"/>
                  <a:ea typeface="Open Sans"/>
                </a:rPr>
                <a:t>Further imprecision in collating relevant patient histories into diagnostic context means that traditional methods vary in care methodologies.</a:t>
              </a:r>
              <a:endParaRPr lang="en-US" sz="820" b="0" u="none" strike="noStrike">
                <a:solidFill>
                  <a:srgbClr val="000000"/>
                </a:solidFill>
                <a:uFillTx/>
                <a:latin typeface="Arial"/>
              </a:endParaRPr>
            </a:p>
          </p:txBody>
        </p:sp>
        <p:sp>
          <p:nvSpPr>
            <p:cNvPr id="158" name="Freeform 85"/>
            <p:cNvSpPr/>
            <p:nvPr/>
          </p:nvSpPr>
          <p:spPr>
            <a:xfrm>
              <a:off x="283680" y="430416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49150" h="149150">
                  <a:moveTo>
                    <a:pt x="0" y="0"/>
                  </a:moveTo>
                  <a:lnTo>
                    <a:pt x="149150" y="0"/>
                  </a:lnTo>
                  <a:lnTo>
                    <a:pt x="149150" y="149150"/>
                  </a:lnTo>
                  <a:lnTo>
                    <a:pt x="0" y="149150"/>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grpSp>
        <p:nvGrpSpPr>
          <p:cNvPr id="159" name="Group 86"/>
          <p:cNvGrpSpPr/>
          <p:nvPr/>
        </p:nvGrpSpPr>
        <p:grpSpPr>
          <a:xfrm>
            <a:off x="276840" y="4770360"/>
            <a:ext cx="3582720" cy="134280"/>
            <a:chOff x="276840" y="4770360"/>
            <a:chExt cx="3582720" cy="134280"/>
          </a:xfrm>
        </p:grpSpPr>
        <p:sp>
          <p:nvSpPr>
            <p:cNvPr id="160" name="TextBox 87"/>
            <p:cNvSpPr/>
            <p:nvPr/>
          </p:nvSpPr>
          <p:spPr>
            <a:xfrm>
              <a:off x="441360" y="4770360"/>
              <a:ext cx="3418200" cy="134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060"/>
                </a:lnSpc>
              </a:pPr>
              <a:r>
                <a:rPr lang="en-US" sz="820" b="0" u="none" strike="noStrike">
                  <a:solidFill>
                    <a:srgbClr val="FFFFFF"/>
                  </a:solidFill>
                  <a:uFillTx/>
                  <a:latin typeface="Open Sans"/>
                  <a:ea typeface="Open Sans"/>
                </a:rPr>
                <a:t>This project is aimed to address these issues.</a:t>
              </a:r>
              <a:endParaRPr lang="en-US" sz="820" b="0" u="none" strike="noStrike">
                <a:solidFill>
                  <a:srgbClr val="000000"/>
                </a:solidFill>
                <a:uFillTx/>
                <a:latin typeface="Arial"/>
              </a:endParaRPr>
            </a:p>
          </p:txBody>
        </p:sp>
        <p:sp>
          <p:nvSpPr>
            <p:cNvPr id="161" name="Freeform 88"/>
            <p:cNvSpPr/>
            <p:nvPr/>
          </p:nvSpPr>
          <p:spPr>
            <a:xfrm>
              <a:off x="276840" y="477756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49150" h="149150">
                  <a:moveTo>
                    <a:pt x="0" y="0"/>
                  </a:moveTo>
                  <a:lnTo>
                    <a:pt x="149150" y="0"/>
                  </a:lnTo>
                  <a:lnTo>
                    <a:pt x="149150" y="149150"/>
                  </a:lnTo>
                  <a:lnTo>
                    <a:pt x="0" y="149150"/>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sp>
        <p:nvSpPr>
          <p:cNvPr id="162" name="TextBox 89"/>
          <p:cNvSpPr/>
          <p:nvPr/>
        </p:nvSpPr>
        <p:spPr>
          <a:xfrm>
            <a:off x="441360" y="136080"/>
            <a:ext cx="1763280" cy="36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pPr>
            <a:r>
              <a:rPr lang="en-US" sz="1040" b="1" u="none" strike="noStrike">
                <a:solidFill>
                  <a:srgbClr val="1D2348"/>
                </a:solidFill>
                <a:uFillTx/>
                <a:latin typeface="Open Sans Bold"/>
                <a:ea typeface="Open Sans Bold"/>
              </a:rPr>
              <a:t>EUREKA - Undergraduate Research Programme</a:t>
            </a:r>
            <a:endParaRPr lang="en-US" sz="1040" b="0" u="none" strike="noStrike">
              <a:solidFill>
                <a:srgbClr val="000000"/>
              </a:solidFill>
              <a:uFillTx/>
              <a:latin typeface="Arial"/>
            </a:endParaRPr>
          </a:p>
        </p:txBody>
      </p:sp>
      <p:sp>
        <p:nvSpPr>
          <p:cNvPr id="163" name="TextBox 90"/>
          <p:cNvSpPr/>
          <p:nvPr/>
        </p:nvSpPr>
        <p:spPr>
          <a:xfrm>
            <a:off x="4465800" y="1261800"/>
            <a:ext cx="2844000" cy="1811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2378"/>
              </a:lnSpc>
            </a:pPr>
            <a:r>
              <a:rPr lang="en-US" sz="1829" b="1" u="none" strike="noStrike">
                <a:solidFill>
                  <a:srgbClr val="000000"/>
                </a:solidFill>
                <a:uFillTx/>
                <a:latin typeface="Open Sans Bold"/>
                <a:ea typeface="Open Sans Bold"/>
              </a:rPr>
              <a:t>Development of a Large Language Model-Driven Consultation Chatbot for Temporomandibular Joint Disorders (2425DEN1002)</a:t>
            </a:r>
            <a:endParaRPr lang="en-US" sz="1829" b="0" u="none" strike="noStrike">
              <a:solidFill>
                <a:srgbClr val="000000"/>
              </a:solidFill>
              <a:uFillTx/>
              <a:latin typeface="Arial"/>
            </a:endParaRPr>
          </a:p>
        </p:txBody>
      </p:sp>
      <p:sp>
        <p:nvSpPr>
          <p:cNvPr id="164" name="TextBox 91"/>
          <p:cNvSpPr/>
          <p:nvPr/>
        </p:nvSpPr>
        <p:spPr>
          <a:xfrm>
            <a:off x="276840" y="3253320"/>
            <a:ext cx="1270440" cy="1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pPr>
            <a:r>
              <a:rPr lang="en-US" sz="1040" b="1" u="none" strike="noStrike">
                <a:solidFill>
                  <a:srgbClr val="FFFFFF"/>
                </a:solidFill>
                <a:uFillTx/>
                <a:latin typeface="Open Sans Bold"/>
                <a:ea typeface="Open Sans Bold"/>
              </a:rPr>
              <a:t>Introduction</a:t>
            </a:r>
            <a:endParaRPr lang="en-US" sz="1040" b="0" u="none" strike="noStrike">
              <a:solidFill>
                <a:srgbClr val="000000"/>
              </a:solidFill>
              <a:uFillTx/>
              <a:latin typeface="Arial"/>
            </a:endParaRPr>
          </a:p>
        </p:txBody>
      </p:sp>
      <p:sp>
        <p:nvSpPr>
          <p:cNvPr id="165" name="TextBox 92"/>
          <p:cNvSpPr/>
          <p:nvPr/>
        </p:nvSpPr>
        <p:spPr>
          <a:xfrm>
            <a:off x="441360" y="3467520"/>
            <a:ext cx="3309840" cy="403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060"/>
              </a:lnSpc>
            </a:pPr>
            <a:r>
              <a:rPr lang="en-US" sz="820" b="0" u="none" strike="noStrike">
                <a:solidFill>
                  <a:srgbClr val="FFFFFF"/>
                </a:solidFill>
                <a:uFillTx/>
                <a:latin typeface="Open Sans"/>
                <a:ea typeface="Open Sans"/>
              </a:rPr>
              <a:t>Temporomandibular disorders (TMDs) are a group of conditions affecting the jaw joint and surrounding muscles, often causing pain, discomfort, and restricted movement.</a:t>
            </a:r>
            <a:endParaRPr lang="en-US" sz="820" b="0" u="none" strike="noStrike">
              <a:solidFill>
                <a:srgbClr val="000000"/>
              </a:solidFill>
              <a:uFillTx/>
              <a:latin typeface="Arial"/>
            </a:endParaRPr>
          </a:p>
        </p:txBody>
      </p:sp>
      <p:sp>
        <p:nvSpPr>
          <p:cNvPr id="166" name="TextBox 93"/>
          <p:cNvSpPr/>
          <p:nvPr/>
        </p:nvSpPr>
        <p:spPr>
          <a:xfrm>
            <a:off x="4465800" y="3243240"/>
            <a:ext cx="1869120" cy="1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tabLst>
                <a:tab pos="0" algn="l"/>
              </a:tabLst>
            </a:pPr>
            <a:r>
              <a:rPr lang="en-US" sz="1040" b="1" u="none" strike="noStrike">
                <a:solidFill>
                  <a:srgbClr val="3E51C0"/>
                </a:solidFill>
                <a:uFillTx/>
                <a:latin typeface="Open Sans Bold"/>
                <a:ea typeface="Open Sans Bold"/>
              </a:rPr>
              <a:t>Objective</a:t>
            </a:r>
            <a:endParaRPr lang="en-US" sz="1040" b="0" u="none" strike="noStrike">
              <a:solidFill>
                <a:srgbClr val="000000"/>
              </a:solidFill>
              <a:uFillTx/>
              <a:latin typeface="Arial"/>
            </a:endParaRPr>
          </a:p>
        </p:txBody>
      </p:sp>
      <p:sp>
        <p:nvSpPr>
          <p:cNvPr id="167" name="TextBox 94"/>
          <p:cNvSpPr/>
          <p:nvPr/>
        </p:nvSpPr>
        <p:spPr>
          <a:xfrm>
            <a:off x="4465800" y="3486240"/>
            <a:ext cx="3128760" cy="14806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60"/>
              </a:lnSpc>
              <a:tabLst>
                <a:tab pos="0" algn="l"/>
              </a:tabLst>
            </a:pPr>
            <a:r>
              <a:rPr lang="en-US" sz="820" b="0" u="none" strike="noStrike">
                <a:solidFill>
                  <a:srgbClr val="000000"/>
                </a:solidFill>
                <a:uFillTx/>
                <a:latin typeface="Open Sans"/>
                <a:ea typeface="Open Sans"/>
              </a:rPr>
              <a:t>This research aimed to develop a system powered by LLMs to automate the patient interview process for TMDs. Given the unspecialized knowledge base of existing LLMs, it aimed to integrate a Retrieval-Augmented Generation (RAG)-enhanced Large Language Model (LLM) with patient-specific medical data that would streamline the patient data collection. Furthermore, the project aimed to further provide clinicians with a system to generate structured summaries of the conversations to accelerate clinical decision-making. The proposed approach attempted to enhance both the workflow and the overall quality of care in managing TMDs.​</a:t>
            </a:r>
            <a:endParaRPr lang="en-US" sz="820" b="0" u="none" strike="noStrike">
              <a:solidFill>
                <a:srgbClr val="000000"/>
              </a:solidFill>
              <a:uFillTx/>
              <a:latin typeface="Arial"/>
            </a:endParaRPr>
          </a:p>
        </p:txBody>
      </p:sp>
      <p:sp>
        <p:nvSpPr>
          <p:cNvPr id="168" name="TextBox 95"/>
          <p:cNvSpPr/>
          <p:nvPr/>
        </p:nvSpPr>
        <p:spPr>
          <a:xfrm>
            <a:off x="268920" y="6360840"/>
            <a:ext cx="1461960" cy="1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pPr>
            <a:r>
              <a:rPr lang="en-US" sz="1040" b="1" u="none" strike="noStrike">
                <a:solidFill>
                  <a:srgbClr val="FFFFFF"/>
                </a:solidFill>
                <a:uFillTx/>
                <a:latin typeface="Open Sans Bold"/>
                <a:ea typeface="Open Sans Bold"/>
              </a:rPr>
              <a:t>Dentist Dashboard</a:t>
            </a:r>
            <a:endParaRPr lang="en-US" sz="1040" b="0" u="none" strike="noStrike">
              <a:solidFill>
                <a:srgbClr val="000000"/>
              </a:solidFill>
              <a:uFillTx/>
              <a:latin typeface="Arial"/>
            </a:endParaRPr>
          </a:p>
        </p:txBody>
      </p:sp>
      <p:sp>
        <p:nvSpPr>
          <p:cNvPr id="169" name="TextBox 96"/>
          <p:cNvSpPr/>
          <p:nvPr/>
        </p:nvSpPr>
        <p:spPr>
          <a:xfrm>
            <a:off x="268920" y="6571080"/>
            <a:ext cx="1461960" cy="2153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060"/>
              </a:lnSpc>
            </a:pPr>
            <a:r>
              <a:rPr lang="en-US" sz="820" b="0" u="none" strike="noStrike">
                <a:solidFill>
                  <a:srgbClr val="FFFFFF"/>
                </a:solidFill>
                <a:uFillTx/>
                <a:latin typeface="Open Sans"/>
                <a:ea typeface="Open Sans"/>
              </a:rPr>
              <a:t>A dedicated dentist-facing web platform was also further implemented using React to allow clinicians to access the full transcript of the patient-AI conversation after completion. The portal, which is supported by the same Flask server and Supabase service, includes a feature to dynamically generate summaries of the interaction, highlighting critical symptoms, patient history, and potential risk factors.</a:t>
            </a:r>
            <a:endParaRPr lang="en-US" sz="820" b="0" u="none" strike="noStrike">
              <a:solidFill>
                <a:srgbClr val="000000"/>
              </a:solidFill>
              <a:uFillTx/>
              <a:latin typeface="Arial"/>
            </a:endParaRPr>
          </a:p>
        </p:txBody>
      </p:sp>
      <p:sp>
        <p:nvSpPr>
          <p:cNvPr id="170" name="TextBox 97"/>
          <p:cNvSpPr/>
          <p:nvPr/>
        </p:nvSpPr>
        <p:spPr>
          <a:xfrm>
            <a:off x="4042440" y="5227200"/>
            <a:ext cx="1783800" cy="201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ts val="1593"/>
              </a:lnSpc>
              <a:tabLst>
                <a:tab pos="0" algn="l"/>
              </a:tabLst>
            </a:pPr>
            <a:r>
              <a:rPr lang="en-US" sz="1140" b="1" u="none" strike="noStrike">
                <a:solidFill>
                  <a:srgbClr val="000000"/>
                </a:solidFill>
                <a:uFillTx/>
                <a:latin typeface="Open Sans Bold"/>
                <a:ea typeface="Open Sans Bold"/>
              </a:rPr>
              <a:t>Methodology</a:t>
            </a:r>
            <a:endParaRPr lang="en-US" sz="1140" b="0" u="none" strike="noStrike">
              <a:solidFill>
                <a:srgbClr val="000000"/>
              </a:solidFill>
              <a:uFillTx/>
              <a:latin typeface="Arial"/>
            </a:endParaRPr>
          </a:p>
        </p:txBody>
      </p:sp>
      <p:sp>
        <p:nvSpPr>
          <p:cNvPr id="171" name="TextBox 98"/>
          <p:cNvSpPr/>
          <p:nvPr/>
        </p:nvSpPr>
        <p:spPr>
          <a:xfrm>
            <a:off x="268920" y="8853480"/>
            <a:ext cx="1034280" cy="1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tabLst>
                <a:tab pos="0" algn="l"/>
              </a:tabLst>
            </a:pPr>
            <a:r>
              <a:rPr lang="en-US" sz="1040" b="1" u="none" strike="noStrike">
                <a:solidFill>
                  <a:srgbClr val="3E51C0"/>
                </a:solidFill>
                <a:uFillTx/>
                <a:latin typeface="Open Sans Bold"/>
                <a:ea typeface="Open Sans Bold"/>
              </a:rPr>
              <a:t>Results</a:t>
            </a:r>
            <a:endParaRPr lang="en-US" sz="1040" b="0" u="none" strike="noStrike">
              <a:solidFill>
                <a:srgbClr val="000000"/>
              </a:solidFill>
              <a:uFillTx/>
              <a:latin typeface="Arial"/>
            </a:endParaRPr>
          </a:p>
        </p:txBody>
      </p:sp>
      <p:sp>
        <p:nvSpPr>
          <p:cNvPr id="172" name="TextBox 99"/>
          <p:cNvSpPr/>
          <p:nvPr/>
        </p:nvSpPr>
        <p:spPr>
          <a:xfrm>
            <a:off x="268920" y="9075240"/>
            <a:ext cx="1541160" cy="1986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978"/>
              </a:lnSpc>
            </a:pPr>
            <a:r>
              <a:rPr lang="en-US" sz="820" b="0" u="none" strike="noStrike">
                <a:solidFill>
                  <a:srgbClr val="000000"/>
                </a:solidFill>
                <a:uFillTx/>
                <a:latin typeface="Open Sans"/>
                <a:ea typeface="Open Sans"/>
              </a:rPr>
              <a:t>The final chatbot was able to demonstrate robust performance, successfully generating contextually relevant responses to patient-specific questions in approximately 5 seconds, achieving strong diagnostic alignment with TMD diagnostic criteria. Additionally, the leverage of the dentist portal reduced overall diagnostic prep time, with the system emphasizing the value of raw transcript access for auditing AI decisions.</a:t>
            </a:r>
            <a:endParaRPr lang="en-US" sz="820" b="0" u="none" strike="noStrike">
              <a:solidFill>
                <a:srgbClr val="000000"/>
              </a:solidFill>
              <a:uFillTx/>
              <a:latin typeface="Arial"/>
            </a:endParaRPr>
          </a:p>
        </p:txBody>
      </p:sp>
      <p:sp>
        <p:nvSpPr>
          <p:cNvPr id="173" name="TextBox 100"/>
          <p:cNvSpPr/>
          <p:nvPr/>
        </p:nvSpPr>
        <p:spPr>
          <a:xfrm>
            <a:off x="2203560" y="5599440"/>
            <a:ext cx="3414240" cy="2961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060"/>
              </a:lnSpc>
            </a:pPr>
            <a:r>
              <a:rPr lang="en-US" sz="820" b="0" u="none" strike="noStrike">
                <a:solidFill>
                  <a:srgbClr val="000000"/>
                </a:solidFill>
                <a:uFillTx/>
                <a:latin typeface="Open Sans"/>
                <a:ea typeface="Open Sans"/>
              </a:rPr>
              <a:t>The software development process was initiated with dialogues between the interdisciplinary team to underscore the problem statement and the required logic. A principal architectural logic and technical stack was decided, keeping in mind the time constraints and the technical capacity of the team. The project was initiated with the setting of the development environment and relevant assignment of tasks (in order of priority).</a:t>
            </a:r>
            <a:endParaRPr lang="en-US" sz="820" b="0" u="none" strike="noStrike">
              <a:solidFill>
                <a:srgbClr val="000000"/>
              </a:solidFill>
              <a:uFillTx/>
              <a:latin typeface="Arial"/>
            </a:endParaRPr>
          </a:p>
          <a:p>
            <a:pPr algn="just" defTabSz="914400">
              <a:lnSpc>
                <a:spcPts val="1060"/>
              </a:lnSpc>
            </a:pPr>
            <a:r>
              <a:rPr lang="en-US" sz="820" b="0" u="none" strike="noStrike">
                <a:solidFill>
                  <a:srgbClr val="000000"/>
                </a:solidFill>
                <a:uFillTx/>
                <a:latin typeface="Open Sans"/>
                <a:ea typeface="Open Sans"/>
              </a:rPr>
              <a:t>To support the development of a context-aware chatbot with efficient communication with the frontend. Concurrently, the dental research team was involved in reviewing technical literature to identify key questions and topics relevant to TMD. The information obtained was chunked through the use of LangChain and was eventually supplied to OpenAI’s text-embedding-3-small model to create vector embeddings, which were stored in a Chroma database.</a:t>
            </a:r>
            <a:endParaRPr lang="en-US" sz="820" b="0" u="none" strike="noStrike">
              <a:solidFill>
                <a:srgbClr val="000000"/>
              </a:solidFill>
              <a:uFillTx/>
              <a:latin typeface="Arial"/>
            </a:endParaRPr>
          </a:p>
          <a:p>
            <a:pPr algn="just" defTabSz="914400">
              <a:lnSpc>
                <a:spcPts val="1060"/>
              </a:lnSpc>
            </a:pPr>
            <a:r>
              <a:rPr lang="en-US" sz="820" b="0" u="none" strike="noStrike">
                <a:solidFill>
                  <a:srgbClr val="000000"/>
                </a:solidFill>
                <a:uFillTx/>
                <a:latin typeface="Open Sans"/>
                <a:ea typeface="Open Sans"/>
              </a:rPr>
              <a:t>A Retrieval-Augmented Generation (RAG) model was created using a relevant prompt containing the conversation scenario, conversation context, and the retrieved relevant chunks of information, which were provided to LLMs. This allowed LLMs to provide context-specific responses with great diagnostic alignment. Multiple LLMs were tested, with some successfully hosted on local servers, eliminating the reliance on third-party APIs and improving overall security and privacy.</a:t>
            </a:r>
            <a:endParaRPr lang="en-US" sz="820" b="0" u="none" strike="noStrike">
              <a:solidFill>
                <a:srgbClr val="000000"/>
              </a:solidFill>
              <a:uFillTx/>
              <a:latin typeface="Arial"/>
            </a:endParaRPr>
          </a:p>
        </p:txBody>
      </p:sp>
      <p:sp>
        <p:nvSpPr>
          <p:cNvPr id="174" name="TextBox 101"/>
          <p:cNvSpPr/>
          <p:nvPr/>
        </p:nvSpPr>
        <p:spPr>
          <a:xfrm>
            <a:off x="2108880" y="8788320"/>
            <a:ext cx="1265760" cy="1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tabLst>
                <a:tab pos="0" algn="l"/>
              </a:tabLst>
            </a:pPr>
            <a:r>
              <a:rPr lang="en-US" sz="1040" b="1" u="none" strike="noStrike">
                <a:solidFill>
                  <a:srgbClr val="FFFFFF"/>
                </a:solidFill>
                <a:uFillTx/>
                <a:latin typeface="Open Sans Bold"/>
                <a:ea typeface="Open Sans Bold"/>
              </a:rPr>
              <a:t>Conclusion</a:t>
            </a:r>
            <a:endParaRPr lang="en-US" sz="1040" b="0" u="none" strike="noStrike">
              <a:solidFill>
                <a:srgbClr val="000000"/>
              </a:solidFill>
              <a:uFillTx/>
              <a:latin typeface="Arial"/>
            </a:endParaRPr>
          </a:p>
        </p:txBody>
      </p:sp>
      <p:sp>
        <p:nvSpPr>
          <p:cNvPr id="175" name="TextBox 102"/>
          <p:cNvSpPr/>
          <p:nvPr/>
        </p:nvSpPr>
        <p:spPr>
          <a:xfrm>
            <a:off x="2117160" y="9027360"/>
            <a:ext cx="2919960" cy="18846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60"/>
              </a:lnSpc>
            </a:pPr>
            <a:r>
              <a:rPr lang="en-US" sz="820" b="0" u="none" strike="noStrike">
                <a:solidFill>
                  <a:srgbClr val="FFFFFF"/>
                </a:solidFill>
                <a:uFillTx/>
                <a:latin typeface="Open Sans"/>
                <a:ea typeface="Open Sans"/>
              </a:rPr>
              <a:t>This project successfully developed an LLM-driven chatbot application and a dentist portal for streamlining the TMD interview process. By integrating an RAG framework, the chatbot demonstrated strong alignment with diagnostic guidelines. While the system excelled in structured symptom identification, challenges persisted in interpreting subjective patient descriptors (e.g., pain location), underscoring the irreplaceable role of clinician judgment. Overall, this project highlights the potential of AI to augment—not replace—clinical workflows, offering a scalable solution to reduce diagnostic delays for TMD patients. By combining technical innovation with clinician feedback, the system sets a precedent for privacy-conscious, human-AI collaboration in healthcare.</a:t>
            </a:r>
            <a:endParaRPr lang="en-US" sz="820" b="0" u="none" strike="noStrike">
              <a:solidFill>
                <a:srgbClr val="000000"/>
              </a:solidFill>
              <a:uFillTx/>
              <a:latin typeface="Arial"/>
            </a:endParaRPr>
          </a:p>
        </p:txBody>
      </p:sp>
      <p:sp>
        <p:nvSpPr>
          <p:cNvPr id="176" name="TextBox 103"/>
          <p:cNvSpPr/>
          <p:nvPr/>
        </p:nvSpPr>
        <p:spPr>
          <a:xfrm>
            <a:off x="5401080" y="8679600"/>
            <a:ext cx="1265760" cy="1843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454"/>
              </a:lnSpc>
              <a:tabLst>
                <a:tab pos="0" algn="l"/>
              </a:tabLst>
            </a:pPr>
            <a:r>
              <a:rPr lang="en-US" sz="1040" b="1" u="none" strike="noStrike">
                <a:solidFill>
                  <a:srgbClr val="3E51C0"/>
                </a:solidFill>
                <a:uFillTx/>
                <a:latin typeface="Open Sans Bold"/>
                <a:ea typeface="Open Sans Bold"/>
              </a:rPr>
              <a:t>References</a:t>
            </a:r>
            <a:endParaRPr lang="en-US" sz="1040" b="0" u="none" strike="noStrike">
              <a:solidFill>
                <a:srgbClr val="000000"/>
              </a:solidFill>
              <a:uFillTx/>
              <a:latin typeface="Arial"/>
            </a:endParaRPr>
          </a:p>
        </p:txBody>
      </p:sp>
      <p:sp>
        <p:nvSpPr>
          <p:cNvPr id="177" name="TextBox 104"/>
          <p:cNvSpPr/>
          <p:nvPr/>
        </p:nvSpPr>
        <p:spPr>
          <a:xfrm>
            <a:off x="441360" y="3941280"/>
            <a:ext cx="3418200" cy="268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1060"/>
              </a:lnSpc>
            </a:pPr>
            <a:r>
              <a:rPr lang="en-US" sz="820" b="0" u="none" strike="noStrike">
                <a:solidFill>
                  <a:srgbClr val="FFFFFF"/>
                </a:solidFill>
                <a:uFillTx/>
                <a:latin typeface="Open Sans"/>
                <a:ea typeface="Open Sans"/>
              </a:rPr>
              <a:t>The diagnosis of these conditions continues to remain time-intensive, requiring long dentist-led interviews and patient self-reports.</a:t>
            </a:r>
            <a:endParaRPr lang="en-US" sz="820" b="0" u="none" strike="noStrike">
              <a:solidFill>
                <a:srgbClr val="000000"/>
              </a:solidFill>
              <a:uFillTx/>
              <a:latin typeface="Arial"/>
            </a:endParaRPr>
          </a:p>
        </p:txBody>
      </p:sp>
      <p:sp>
        <p:nvSpPr>
          <p:cNvPr id="178" name="Freeform 105"/>
          <p:cNvSpPr/>
          <p:nvPr/>
        </p:nvSpPr>
        <p:spPr>
          <a:xfrm>
            <a:off x="5826600" y="6041520"/>
            <a:ext cx="2024640" cy="1822680"/>
          </a:xfrm>
          <a:custGeom>
            <a:avLst/>
            <a:gdLst>
              <a:gd name="textAreaLeft" fmla="*/ 0 w 2024640"/>
              <a:gd name="textAreaRight" fmla="*/ 2025000 w 2024640"/>
              <a:gd name="textAreaTop" fmla="*/ 0 h 1822680"/>
              <a:gd name="textAreaBottom" fmla="*/ 1823040 h 1822680"/>
            </a:gdLst>
            <a:ahLst/>
            <a:cxnLst/>
            <a:rect l="textAreaLeft" t="textAreaTop" r="textAreaRight" b="textAreaBottom"/>
            <a:pathLst>
              <a:path w="2025088" h="1823021">
                <a:moveTo>
                  <a:pt x="0" y="0"/>
                </a:moveTo>
                <a:lnTo>
                  <a:pt x="2025088" y="0"/>
                </a:lnTo>
                <a:lnTo>
                  <a:pt x="2025088" y="1823021"/>
                </a:lnTo>
                <a:lnTo>
                  <a:pt x="0" y="1823021"/>
                </a:lnTo>
                <a:lnTo>
                  <a:pt x="0" y="0"/>
                </a:lnTo>
                <a:close/>
              </a:path>
            </a:pathLst>
          </a:custGeom>
          <a:blipFill rotWithShape="0">
            <a:blip r:embed="rId11"/>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79" name="Freeform 106"/>
          <p:cNvSpPr/>
          <p:nvPr/>
        </p:nvSpPr>
        <p:spPr>
          <a:xfrm>
            <a:off x="5413320" y="889884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80" name="TextBox 107"/>
          <p:cNvSpPr/>
          <p:nvPr/>
        </p:nvSpPr>
        <p:spPr>
          <a:xfrm>
            <a:off x="5577840" y="8875080"/>
            <a:ext cx="215928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780"/>
              </a:lnSpc>
            </a:pPr>
            <a:r>
              <a:rPr lang="en-US" sz="600" b="0" u="none" strike="noStrike">
                <a:solidFill>
                  <a:srgbClr val="000000"/>
                </a:solidFill>
                <a:uFillTx/>
                <a:latin typeface="Open Sans"/>
                <a:ea typeface="Open Sans"/>
              </a:rPr>
              <a:t>Tucker, M. R., &amp; Hupp, J. R. (2013). Medicolegal Considerations. </a:t>
            </a:r>
            <a:r>
              <a:rPr lang="en-US" sz="600" b="0" i="1" u="none" strike="noStrike">
                <a:solidFill>
                  <a:srgbClr val="000000"/>
                </a:solidFill>
                <a:uFillTx/>
                <a:latin typeface="Open Sans Italics"/>
                <a:ea typeface="Open Sans Italics"/>
              </a:rPr>
              <a:t>Contemporary Oral and Maxillofacial Surgery</a:t>
            </a:r>
            <a:r>
              <a:rPr lang="en-US" sz="600" b="0" u="none" strike="noStrike">
                <a:solidFill>
                  <a:srgbClr val="000000"/>
                </a:solidFill>
                <a:uFillTx/>
                <a:latin typeface="Open Sans"/>
                <a:ea typeface="Open Sans"/>
              </a:rPr>
              <a:t>-E-Book: Contemporary Oral and Maxillofacial Surgery-E-Book, 188.</a:t>
            </a:r>
            <a:endParaRPr lang="en-US" sz="600" b="0" u="none" strike="noStrike">
              <a:solidFill>
                <a:srgbClr val="000000"/>
              </a:solidFill>
              <a:uFillTx/>
              <a:latin typeface="Arial"/>
            </a:endParaRPr>
          </a:p>
        </p:txBody>
      </p:sp>
      <p:sp>
        <p:nvSpPr>
          <p:cNvPr id="181" name="Freeform 108"/>
          <p:cNvSpPr/>
          <p:nvPr/>
        </p:nvSpPr>
        <p:spPr>
          <a:xfrm>
            <a:off x="5413320" y="929232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82" name="TextBox 109"/>
          <p:cNvSpPr/>
          <p:nvPr/>
        </p:nvSpPr>
        <p:spPr>
          <a:xfrm>
            <a:off x="5577840" y="9267480"/>
            <a:ext cx="215928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780"/>
              </a:lnSpc>
            </a:pPr>
            <a:r>
              <a:rPr lang="en-US" sz="600" b="0" u="none" strike="noStrike">
                <a:solidFill>
                  <a:srgbClr val="000000"/>
                </a:solidFill>
                <a:uFillTx/>
                <a:latin typeface="Open Sans"/>
                <a:ea typeface="Open Sans"/>
              </a:rPr>
              <a:t>van der Meer, H. A., Van der Wal, A. C., van Hinte, G., &amp; Speksnijder, C. M. (2024). Counselling for patients with a temporomandibular disorder: A scoping review and concept analysis. </a:t>
            </a:r>
            <a:r>
              <a:rPr lang="en-US" sz="600" b="0" i="1" u="none" strike="noStrike">
                <a:solidFill>
                  <a:srgbClr val="000000"/>
                </a:solidFill>
                <a:uFillTx/>
                <a:latin typeface="Open Sans Italics"/>
                <a:ea typeface="Open Sans Italics"/>
              </a:rPr>
              <a:t>Journal of Oral Rehabilitation</a:t>
            </a:r>
            <a:r>
              <a:rPr lang="en-US" sz="600" b="0" u="none" strike="noStrike">
                <a:solidFill>
                  <a:srgbClr val="000000"/>
                </a:solidFill>
                <a:uFillTx/>
                <a:latin typeface="Open Sans"/>
                <a:ea typeface="Open Sans"/>
              </a:rPr>
              <a:t>, 51(11), 2484-2497.</a:t>
            </a:r>
            <a:endParaRPr lang="en-US" sz="600" b="0" u="none" strike="noStrike">
              <a:solidFill>
                <a:srgbClr val="000000"/>
              </a:solidFill>
              <a:uFillTx/>
              <a:latin typeface="Arial"/>
            </a:endParaRPr>
          </a:p>
        </p:txBody>
      </p:sp>
      <p:sp>
        <p:nvSpPr>
          <p:cNvPr id="183" name="Freeform 110"/>
          <p:cNvSpPr/>
          <p:nvPr/>
        </p:nvSpPr>
        <p:spPr>
          <a:xfrm>
            <a:off x="5413320" y="970776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84" name="TextBox 111"/>
          <p:cNvSpPr/>
          <p:nvPr/>
        </p:nvSpPr>
        <p:spPr>
          <a:xfrm>
            <a:off x="5577840" y="9682920"/>
            <a:ext cx="2159280" cy="29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780"/>
              </a:lnSpc>
            </a:pPr>
            <a:r>
              <a:rPr lang="en-US" sz="600" b="0" u="none" strike="noStrike">
                <a:solidFill>
                  <a:srgbClr val="000000"/>
                </a:solidFill>
                <a:uFillTx/>
                <a:latin typeface="Open Sans"/>
                <a:ea typeface="Open Sans"/>
              </a:rPr>
              <a:t>Reid, K. I., &amp; Greene, C. S. (2013). Diagnosis and treatment of temporomandibular disorders: an ethical analysis of current practices. </a:t>
            </a:r>
            <a:r>
              <a:rPr lang="en-US" sz="600" b="0" i="1" u="none" strike="noStrike">
                <a:solidFill>
                  <a:srgbClr val="000000"/>
                </a:solidFill>
                <a:uFillTx/>
                <a:latin typeface="Open Sans Italics"/>
                <a:ea typeface="Open Sans Italics"/>
              </a:rPr>
              <a:t>Journal of Oral Rehabilitation, </a:t>
            </a:r>
            <a:r>
              <a:rPr lang="en-US" sz="600" b="0" u="none" strike="noStrike">
                <a:solidFill>
                  <a:srgbClr val="000000"/>
                </a:solidFill>
                <a:uFillTx/>
                <a:latin typeface="Open Sans"/>
                <a:ea typeface="Open Sans"/>
              </a:rPr>
              <a:t>40(7), 546-561.</a:t>
            </a:r>
            <a:endParaRPr lang="en-US" sz="600" b="0" u="none" strike="noStrike">
              <a:solidFill>
                <a:srgbClr val="000000"/>
              </a:solidFill>
              <a:uFillTx/>
              <a:latin typeface="Arial"/>
            </a:endParaRPr>
          </a:p>
        </p:txBody>
      </p:sp>
      <p:sp>
        <p:nvSpPr>
          <p:cNvPr id="185" name="TextBox 112"/>
          <p:cNvSpPr/>
          <p:nvPr/>
        </p:nvSpPr>
        <p:spPr>
          <a:xfrm>
            <a:off x="5587200" y="9998280"/>
            <a:ext cx="2149920" cy="29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780"/>
              </a:lnSpc>
            </a:pPr>
            <a:r>
              <a:rPr lang="en-US" sz="600" b="0" u="none" strike="noStrike">
                <a:solidFill>
                  <a:srgbClr val="000000"/>
                </a:solidFill>
                <a:uFillTx/>
                <a:latin typeface="Open Sans"/>
                <a:ea typeface="Open Sans"/>
              </a:rPr>
              <a:t>Pow, E. H., Leung, K., &amp; McMillan, A. S. (2001). Prevalence of symptoms associated with temporomandibular disorders in Hong Kong Chinese.</a:t>
            </a:r>
            <a:r>
              <a:rPr lang="en-US" sz="600" b="0" i="1" u="none" strike="noStrike">
                <a:solidFill>
                  <a:srgbClr val="000000"/>
                </a:solidFill>
                <a:uFillTx/>
                <a:latin typeface="Open Sans Italics"/>
                <a:ea typeface="Open Sans Italics"/>
              </a:rPr>
              <a:t> Journal of orofacial pain,</a:t>
            </a:r>
            <a:r>
              <a:rPr lang="en-US" sz="600" b="0" u="none" strike="noStrike">
                <a:solidFill>
                  <a:srgbClr val="000000"/>
                </a:solidFill>
                <a:uFillTx/>
                <a:latin typeface="Open Sans"/>
                <a:ea typeface="Open Sans"/>
              </a:rPr>
              <a:t> 15(3).</a:t>
            </a:r>
            <a:endParaRPr lang="en-US" sz="600" b="0" u="none" strike="noStrike">
              <a:solidFill>
                <a:srgbClr val="000000"/>
              </a:solidFill>
              <a:uFillTx/>
              <a:latin typeface="Arial"/>
            </a:endParaRPr>
          </a:p>
        </p:txBody>
      </p:sp>
      <p:sp>
        <p:nvSpPr>
          <p:cNvPr id="186" name="Freeform 113"/>
          <p:cNvSpPr/>
          <p:nvPr/>
        </p:nvSpPr>
        <p:spPr>
          <a:xfrm>
            <a:off x="5413320" y="999828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87" name="TextBox 114"/>
          <p:cNvSpPr/>
          <p:nvPr/>
        </p:nvSpPr>
        <p:spPr>
          <a:xfrm>
            <a:off x="2444400" y="50400"/>
            <a:ext cx="974160" cy="134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60"/>
              </a:lnSpc>
            </a:pPr>
            <a:r>
              <a:rPr lang="en-US" sz="820" b="1" u="none" strike="noStrike">
                <a:solidFill>
                  <a:srgbClr val="000000"/>
                </a:solidFill>
                <a:uFillTx/>
                <a:latin typeface="Open Sans Bold"/>
                <a:ea typeface="Open Sans Bold"/>
              </a:rPr>
              <a:t>Head of Research </a:t>
            </a:r>
            <a:endParaRPr lang="en-US" sz="820" b="0" u="none" strike="noStrike">
              <a:solidFill>
                <a:srgbClr val="000000"/>
              </a:solidFill>
              <a:uFillTx/>
              <a:latin typeface="Arial"/>
            </a:endParaRPr>
          </a:p>
        </p:txBody>
      </p:sp>
      <p:sp>
        <p:nvSpPr>
          <p:cNvPr id="188" name="TextBox 115"/>
          <p:cNvSpPr/>
          <p:nvPr/>
        </p:nvSpPr>
        <p:spPr>
          <a:xfrm>
            <a:off x="3465000" y="50400"/>
            <a:ext cx="4465440" cy="134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60"/>
              </a:lnSpc>
            </a:pPr>
            <a:r>
              <a:rPr lang="en-US" sz="820" b="0" u="none" strike="noStrike">
                <a:solidFill>
                  <a:srgbClr val="000000"/>
                </a:solidFill>
                <a:uFillTx/>
                <a:latin typeface="Open Sans"/>
                <a:ea typeface="Open Sans"/>
              </a:rPr>
              <a:t>Professor Yang Teddy Weifa [Faculty of Dentistry], Professor Yu Lequan [Faculty of Science]</a:t>
            </a:r>
            <a:endParaRPr lang="en-US" sz="820" b="0" u="none" strike="noStrike">
              <a:solidFill>
                <a:srgbClr val="000000"/>
              </a:solidFill>
              <a:uFillTx/>
              <a:latin typeface="Arial"/>
            </a:endParaRPr>
          </a:p>
        </p:txBody>
      </p:sp>
      <p:sp>
        <p:nvSpPr>
          <p:cNvPr id="189" name="TextBox 116"/>
          <p:cNvSpPr/>
          <p:nvPr/>
        </p:nvSpPr>
        <p:spPr>
          <a:xfrm>
            <a:off x="2444400" y="225000"/>
            <a:ext cx="496080" cy="134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defTabSz="914400">
              <a:lnSpc>
                <a:spcPts val="1060"/>
              </a:lnSpc>
            </a:pPr>
            <a:r>
              <a:rPr lang="en-US" sz="820" b="1" u="none" strike="noStrike">
                <a:solidFill>
                  <a:srgbClr val="000000"/>
                </a:solidFill>
                <a:uFillTx/>
                <a:latin typeface="Open Sans Bold"/>
                <a:ea typeface="Open Sans Bold"/>
              </a:rPr>
              <a:t>Member</a:t>
            </a:r>
            <a:endParaRPr lang="en-US" sz="820" b="0" u="none" strike="noStrike">
              <a:solidFill>
                <a:srgbClr val="000000"/>
              </a:solidFill>
              <a:uFillTx/>
              <a:latin typeface="Arial"/>
            </a:endParaRPr>
          </a:p>
        </p:txBody>
      </p:sp>
      <p:sp>
        <p:nvSpPr>
          <p:cNvPr id="190" name="TextBox 117"/>
          <p:cNvSpPr/>
          <p:nvPr/>
        </p:nvSpPr>
        <p:spPr>
          <a:xfrm>
            <a:off x="3465000" y="228240"/>
            <a:ext cx="4471560" cy="270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defTabSz="914400">
              <a:lnSpc>
                <a:spcPts val="1066"/>
              </a:lnSpc>
            </a:pPr>
            <a:r>
              <a:rPr lang="en-US" sz="820" b="0" u="none" strike="noStrike">
                <a:solidFill>
                  <a:srgbClr val="000000"/>
                </a:solidFill>
                <a:uFillTx/>
                <a:latin typeface="Open Sans"/>
                <a:ea typeface="Open Sans"/>
              </a:rPr>
              <a:t>Chowdhury Aosaf Ershad [BEng(CompSc)], Kwong Yui Yin [BEng(CompSc)], Chan Ka Ho [BDS]</a:t>
            </a:r>
            <a:endParaRPr lang="en-US" sz="820" b="0" u="none" strike="noStrike">
              <a:solidFill>
                <a:srgbClr val="000000"/>
              </a:solidFill>
              <a:uFillTx/>
              <a:latin typeface="Arial"/>
            </a:endParaRPr>
          </a:p>
        </p:txBody>
      </p:sp>
      <p:sp>
        <p:nvSpPr>
          <p:cNvPr id="191" name="TextBox 118"/>
          <p:cNvSpPr/>
          <p:nvPr/>
        </p:nvSpPr>
        <p:spPr>
          <a:xfrm>
            <a:off x="5587200" y="10338480"/>
            <a:ext cx="2149920" cy="395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780"/>
              </a:lnSpc>
            </a:pPr>
            <a:r>
              <a:rPr lang="en-US" sz="600" b="0" u="none" strike="noStrike">
                <a:solidFill>
                  <a:srgbClr val="000000"/>
                </a:solidFill>
                <a:uFillTx/>
                <a:latin typeface="Open Sans"/>
                <a:ea typeface="Open Sans"/>
              </a:rPr>
              <a:t>Manfredini, D., Lombardo, L., &amp; Siciliani, G. (2017). Temporomandibular disorders and dental occlusion. A systematic review of association studies: end of an era?. </a:t>
            </a:r>
            <a:r>
              <a:rPr lang="en-US" sz="600" b="0" i="1" u="none" strike="noStrike">
                <a:solidFill>
                  <a:srgbClr val="000000"/>
                </a:solidFill>
                <a:uFillTx/>
                <a:latin typeface="Open Sans Italics"/>
                <a:ea typeface="Open Sans Italics"/>
              </a:rPr>
              <a:t>Journal of oral rehabilitation</a:t>
            </a:r>
            <a:r>
              <a:rPr lang="en-US" sz="600" b="0" u="none" strike="noStrike">
                <a:solidFill>
                  <a:srgbClr val="000000"/>
                </a:solidFill>
                <a:uFillTx/>
                <a:latin typeface="Open Sans"/>
                <a:ea typeface="Open Sans"/>
              </a:rPr>
              <a:t>, 44(11), 908-923.</a:t>
            </a:r>
            <a:endParaRPr lang="en-US" sz="600" b="0" u="none" strike="noStrike">
              <a:solidFill>
                <a:srgbClr val="000000"/>
              </a:solidFill>
              <a:uFillTx/>
              <a:latin typeface="Arial"/>
            </a:endParaRPr>
          </a:p>
        </p:txBody>
      </p:sp>
      <p:sp>
        <p:nvSpPr>
          <p:cNvPr id="192" name="Freeform 119"/>
          <p:cNvSpPr/>
          <p:nvPr/>
        </p:nvSpPr>
        <p:spPr>
          <a:xfrm>
            <a:off x="5413320" y="1035072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sp>
        <p:nvSpPr>
          <p:cNvPr id="193" name="TextBox 120"/>
          <p:cNvSpPr/>
          <p:nvPr/>
        </p:nvSpPr>
        <p:spPr>
          <a:xfrm>
            <a:off x="5577840" y="10769040"/>
            <a:ext cx="2159280" cy="296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defTabSz="914400">
              <a:lnSpc>
                <a:spcPts val="780"/>
              </a:lnSpc>
            </a:pPr>
            <a:r>
              <a:rPr lang="en-US" sz="600" b="0" u="none" strike="noStrike">
                <a:solidFill>
                  <a:srgbClr val="000000"/>
                </a:solidFill>
                <a:uFillTx/>
                <a:latin typeface="Open Sans"/>
                <a:ea typeface="Open Sans"/>
              </a:rPr>
              <a:t>Manfredini, D. (2011). The triangle bruxism, pain, and psychosocial factors [PhD Thesis]. </a:t>
            </a:r>
            <a:r>
              <a:rPr lang="en-US" sz="600" b="0" i="1" u="none" strike="noStrike">
                <a:solidFill>
                  <a:srgbClr val="000000"/>
                </a:solidFill>
                <a:uFillTx/>
                <a:latin typeface="Open Sans Italics"/>
                <a:ea typeface="Open Sans Italics"/>
              </a:rPr>
              <a:t>Academic Centre for Dentistry Amsterdam (ACTA), Amsterdam, The Netherlands.</a:t>
            </a:r>
            <a:endParaRPr lang="en-US" sz="600" b="0" u="none" strike="noStrike">
              <a:solidFill>
                <a:srgbClr val="000000"/>
              </a:solidFill>
              <a:uFillTx/>
              <a:latin typeface="Arial"/>
            </a:endParaRPr>
          </a:p>
        </p:txBody>
      </p:sp>
      <p:sp>
        <p:nvSpPr>
          <p:cNvPr id="194" name="Freeform 121"/>
          <p:cNvSpPr/>
          <p:nvPr/>
        </p:nvSpPr>
        <p:spPr>
          <a:xfrm>
            <a:off x="5413320" y="10796040"/>
            <a:ext cx="111600" cy="111600"/>
          </a:xfrm>
          <a:custGeom>
            <a:avLst/>
            <a:gdLst>
              <a:gd name="textAreaLeft" fmla="*/ 0 w 111600"/>
              <a:gd name="textAreaRight" fmla="*/ 111960 w 111600"/>
              <a:gd name="textAreaTop" fmla="*/ 0 h 111600"/>
              <a:gd name="textAreaBottom" fmla="*/ 111960 h 111600"/>
            </a:gdLst>
            <a:ahLst/>
            <a:cxnLst/>
            <a:rect l="textAreaLeft" t="textAreaTop" r="textAreaRight" b="textAreaBottom"/>
            <a:pathLst>
              <a:path w="111863" h="111863">
                <a:moveTo>
                  <a:pt x="0" y="0"/>
                </a:moveTo>
                <a:lnTo>
                  <a:pt x="111863" y="0"/>
                </a:lnTo>
                <a:lnTo>
                  <a:pt x="111863" y="111863"/>
                </a:lnTo>
                <a:lnTo>
                  <a:pt x="0" y="111863"/>
                </a:lnTo>
                <a:lnTo>
                  <a:pt x="0" y="0"/>
                </a:lnTo>
                <a:close/>
              </a:path>
            </a:pathLst>
          </a:custGeom>
          <a:blipFill rotWithShape="0">
            <a:blip r:embed="rId9">
              <a:extLst>
                <a:ext uri="{96DAC541-7B7A-43D3-8B79-37D633B846F1}">
                  <asvg:svgBlip xmlns:asvg="http://schemas.microsoft.com/office/drawing/2016/SVG/main" r:embed="rId10"/>
                </a:ext>
              </a:extLst>
            </a:blip>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000000"/>
              </a:solidFill>
              <a:uFillTx/>
              <a:latin typeface="Arial"/>
            </a:endParaRPr>
          </a:p>
        </p:txBody>
      </p:sp>
      <p:grpSp>
        <p:nvGrpSpPr>
          <p:cNvPr id="195" name="Group 122"/>
          <p:cNvGrpSpPr/>
          <p:nvPr/>
        </p:nvGrpSpPr>
        <p:grpSpPr>
          <a:xfrm>
            <a:off x="2890800" y="820080"/>
            <a:ext cx="166320" cy="144360"/>
            <a:chOff x="2890800" y="820080"/>
            <a:chExt cx="166320" cy="144360"/>
          </a:xfrm>
        </p:grpSpPr>
        <p:sp>
          <p:nvSpPr>
            <p:cNvPr id="196" name="Freeform 123"/>
            <p:cNvSpPr/>
            <p:nvPr/>
          </p:nvSpPr>
          <p:spPr>
            <a:xfrm>
              <a:off x="2890800" y="820080"/>
              <a:ext cx="166320" cy="144360"/>
            </a:xfrm>
            <a:custGeom>
              <a:avLst/>
              <a:gdLst>
                <a:gd name="textAreaLeft" fmla="*/ 0 w 166320"/>
                <a:gd name="textAreaRight" fmla="*/ 166680 w 166320"/>
                <a:gd name="textAreaTop" fmla="*/ 0 h 144360"/>
                <a:gd name="textAreaBottom" fmla="*/ 144720 h 144360"/>
              </a:gdLst>
              <a:ahLst/>
              <a:cxnLst/>
              <a:rect l="textAreaLeft" t="textAreaTop" r="textAreaRight" b="textAreaBottom"/>
              <a:pathLst>
                <a:path w="222250" h="193040">
                  <a:moveTo>
                    <a:pt x="129540" y="104140"/>
                  </a:moveTo>
                  <a:cubicBezTo>
                    <a:pt x="105410" y="101600"/>
                    <a:pt x="101600" y="55880"/>
                    <a:pt x="110490" y="48260"/>
                  </a:cubicBezTo>
                  <a:cubicBezTo>
                    <a:pt x="118110" y="40640"/>
                    <a:pt x="147320" y="53340"/>
                    <a:pt x="163830" y="62230"/>
                  </a:cubicBezTo>
                  <a:cubicBezTo>
                    <a:pt x="180340" y="71120"/>
                    <a:pt x="201930" y="86360"/>
                    <a:pt x="210820" y="102870"/>
                  </a:cubicBezTo>
                  <a:cubicBezTo>
                    <a:pt x="218440" y="118110"/>
                    <a:pt x="222250" y="142240"/>
                    <a:pt x="215900" y="157480"/>
                  </a:cubicBezTo>
                  <a:cubicBezTo>
                    <a:pt x="208280" y="172720"/>
                    <a:pt x="179070" y="190500"/>
                    <a:pt x="162560" y="191770"/>
                  </a:cubicBezTo>
                  <a:cubicBezTo>
                    <a:pt x="149860" y="193040"/>
                    <a:pt x="134620" y="185420"/>
                    <a:pt x="125730" y="176530"/>
                  </a:cubicBezTo>
                  <a:cubicBezTo>
                    <a:pt x="116840" y="168910"/>
                    <a:pt x="119380" y="149860"/>
                    <a:pt x="107950" y="140970"/>
                  </a:cubicBezTo>
                  <a:cubicBezTo>
                    <a:pt x="92710" y="129540"/>
                    <a:pt x="52070" y="135890"/>
                    <a:pt x="34290" y="127000"/>
                  </a:cubicBezTo>
                  <a:cubicBezTo>
                    <a:pt x="21590" y="120650"/>
                    <a:pt x="13970" y="111760"/>
                    <a:pt x="8890" y="101600"/>
                  </a:cubicBezTo>
                  <a:cubicBezTo>
                    <a:pt x="3810" y="91440"/>
                    <a:pt x="1270" y="76200"/>
                    <a:pt x="3810" y="64770"/>
                  </a:cubicBezTo>
                  <a:cubicBezTo>
                    <a:pt x="6350" y="53340"/>
                    <a:pt x="12700" y="40640"/>
                    <a:pt x="21590" y="33020"/>
                  </a:cubicBezTo>
                  <a:cubicBezTo>
                    <a:pt x="30480" y="25400"/>
                    <a:pt x="44450" y="20320"/>
                    <a:pt x="55880" y="19050"/>
                  </a:cubicBezTo>
                  <a:cubicBezTo>
                    <a:pt x="67310" y="19050"/>
                    <a:pt x="81280" y="20320"/>
                    <a:pt x="90170" y="27940"/>
                  </a:cubicBezTo>
                  <a:cubicBezTo>
                    <a:pt x="102870" y="36830"/>
                    <a:pt x="116840" y="59690"/>
                    <a:pt x="116840" y="74930"/>
                  </a:cubicBezTo>
                  <a:cubicBezTo>
                    <a:pt x="116840" y="90170"/>
                    <a:pt x="105410" y="113030"/>
                    <a:pt x="92710" y="123190"/>
                  </a:cubicBezTo>
                  <a:cubicBezTo>
                    <a:pt x="80010" y="132080"/>
                    <a:pt x="54610" y="134620"/>
                    <a:pt x="39370" y="129540"/>
                  </a:cubicBezTo>
                  <a:cubicBezTo>
                    <a:pt x="25400" y="124460"/>
                    <a:pt x="7620" y="105410"/>
                    <a:pt x="3810" y="90170"/>
                  </a:cubicBezTo>
                  <a:cubicBezTo>
                    <a:pt x="0" y="74930"/>
                    <a:pt x="8890" y="49530"/>
                    <a:pt x="17780" y="38100"/>
                  </a:cubicBezTo>
                  <a:cubicBezTo>
                    <a:pt x="25400" y="27940"/>
                    <a:pt x="35560" y="21590"/>
                    <a:pt x="49530" y="20320"/>
                  </a:cubicBezTo>
                  <a:cubicBezTo>
                    <a:pt x="73660" y="17780"/>
                    <a:pt x="130810" y="35560"/>
                    <a:pt x="157480" y="49530"/>
                  </a:cubicBezTo>
                  <a:cubicBezTo>
                    <a:pt x="175260" y="58420"/>
                    <a:pt x="186690" y="69850"/>
                    <a:pt x="196850" y="82550"/>
                  </a:cubicBezTo>
                  <a:cubicBezTo>
                    <a:pt x="207010" y="96520"/>
                    <a:pt x="218440" y="114300"/>
                    <a:pt x="219710" y="130810"/>
                  </a:cubicBezTo>
                  <a:cubicBezTo>
                    <a:pt x="219710" y="146050"/>
                    <a:pt x="212090" y="168910"/>
                    <a:pt x="199390" y="179070"/>
                  </a:cubicBezTo>
                  <a:cubicBezTo>
                    <a:pt x="185420" y="189230"/>
                    <a:pt x="152400" y="191770"/>
                    <a:pt x="137160" y="184150"/>
                  </a:cubicBezTo>
                  <a:cubicBezTo>
                    <a:pt x="123190" y="177800"/>
                    <a:pt x="116840" y="143510"/>
                    <a:pt x="107950" y="140970"/>
                  </a:cubicBezTo>
                  <a:cubicBezTo>
                    <a:pt x="104140" y="140970"/>
                    <a:pt x="101600" y="149860"/>
                    <a:pt x="96520" y="149860"/>
                  </a:cubicBezTo>
                  <a:cubicBezTo>
                    <a:pt x="85090" y="149860"/>
                    <a:pt x="57150" y="134620"/>
                    <a:pt x="43180" y="120650"/>
                  </a:cubicBezTo>
                  <a:cubicBezTo>
                    <a:pt x="29210" y="106680"/>
                    <a:pt x="10160" y="81280"/>
                    <a:pt x="10160" y="63500"/>
                  </a:cubicBezTo>
                  <a:cubicBezTo>
                    <a:pt x="11430" y="48260"/>
                    <a:pt x="26670" y="31750"/>
                    <a:pt x="40640" y="21590"/>
                  </a:cubicBezTo>
                  <a:cubicBezTo>
                    <a:pt x="55880" y="10160"/>
                    <a:pt x="81280" y="6350"/>
                    <a:pt x="99060" y="3810"/>
                  </a:cubicBezTo>
                  <a:cubicBezTo>
                    <a:pt x="114300" y="2540"/>
                    <a:pt x="129540" y="0"/>
                    <a:pt x="140970" y="5080"/>
                  </a:cubicBezTo>
                  <a:cubicBezTo>
                    <a:pt x="153670" y="11430"/>
                    <a:pt x="170180" y="26670"/>
                    <a:pt x="172720" y="40640"/>
                  </a:cubicBezTo>
                  <a:cubicBezTo>
                    <a:pt x="176530" y="54610"/>
                    <a:pt x="170180" y="76200"/>
                    <a:pt x="162560" y="87630"/>
                  </a:cubicBezTo>
                  <a:cubicBezTo>
                    <a:pt x="154940" y="96520"/>
                    <a:pt x="129540" y="104140"/>
                    <a:pt x="129540" y="10414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197" name="Group 124"/>
          <p:cNvGrpSpPr/>
          <p:nvPr/>
        </p:nvGrpSpPr>
        <p:grpSpPr>
          <a:xfrm>
            <a:off x="2914560" y="874440"/>
            <a:ext cx="103320" cy="92880"/>
            <a:chOff x="2914560" y="874440"/>
            <a:chExt cx="103320" cy="92880"/>
          </a:xfrm>
        </p:grpSpPr>
        <p:sp>
          <p:nvSpPr>
            <p:cNvPr id="198" name="Freeform 125"/>
            <p:cNvSpPr/>
            <p:nvPr/>
          </p:nvSpPr>
          <p:spPr>
            <a:xfrm>
              <a:off x="2914560" y="874440"/>
              <a:ext cx="103320" cy="92880"/>
            </a:xfrm>
            <a:custGeom>
              <a:avLst/>
              <a:gdLst>
                <a:gd name="textAreaLeft" fmla="*/ 0 w 103320"/>
                <a:gd name="textAreaRight" fmla="*/ 103680 w 103320"/>
                <a:gd name="textAreaTop" fmla="*/ 0 h 92880"/>
                <a:gd name="textAreaBottom" fmla="*/ 93240 h 92880"/>
              </a:gdLst>
              <a:ahLst/>
              <a:cxnLst/>
              <a:rect l="textAreaLeft" t="textAreaTop" r="textAreaRight" b="textAreaBottom"/>
              <a:pathLst>
                <a:path w="138430" h="124460">
                  <a:moveTo>
                    <a:pt x="74930" y="6350"/>
                  </a:moveTo>
                  <a:cubicBezTo>
                    <a:pt x="129540" y="44450"/>
                    <a:pt x="138430" y="63500"/>
                    <a:pt x="137160" y="77470"/>
                  </a:cubicBezTo>
                  <a:cubicBezTo>
                    <a:pt x="135890" y="91440"/>
                    <a:pt x="123190" y="110490"/>
                    <a:pt x="110490" y="118110"/>
                  </a:cubicBezTo>
                  <a:cubicBezTo>
                    <a:pt x="97790" y="124460"/>
                    <a:pt x="74930" y="124460"/>
                    <a:pt x="62230" y="118110"/>
                  </a:cubicBezTo>
                  <a:cubicBezTo>
                    <a:pt x="49530" y="111760"/>
                    <a:pt x="36830" y="92710"/>
                    <a:pt x="35560" y="77470"/>
                  </a:cubicBezTo>
                  <a:cubicBezTo>
                    <a:pt x="34290" y="63500"/>
                    <a:pt x="41910" y="41910"/>
                    <a:pt x="53340" y="33020"/>
                  </a:cubicBezTo>
                  <a:cubicBezTo>
                    <a:pt x="63500" y="24130"/>
                    <a:pt x="86360" y="20320"/>
                    <a:pt x="100330" y="22860"/>
                  </a:cubicBezTo>
                  <a:cubicBezTo>
                    <a:pt x="110490" y="25400"/>
                    <a:pt x="120650" y="33020"/>
                    <a:pt x="127000" y="40640"/>
                  </a:cubicBezTo>
                  <a:cubicBezTo>
                    <a:pt x="133350" y="49530"/>
                    <a:pt x="137160" y="62230"/>
                    <a:pt x="137160" y="72390"/>
                  </a:cubicBezTo>
                  <a:cubicBezTo>
                    <a:pt x="137160" y="82550"/>
                    <a:pt x="133350" y="95250"/>
                    <a:pt x="127000" y="102870"/>
                  </a:cubicBezTo>
                  <a:cubicBezTo>
                    <a:pt x="120650" y="111760"/>
                    <a:pt x="110490" y="119380"/>
                    <a:pt x="100330" y="121920"/>
                  </a:cubicBezTo>
                  <a:cubicBezTo>
                    <a:pt x="90170" y="124460"/>
                    <a:pt x="78740" y="123190"/>
                    <a:pt x="67310" y="120650"/>
                  </a:cubicBezTo>
                  <a:cubicBezTo>
                    <a:pt x="52070" y="115570"/>
                    <a:pt x="30480" y="102870"/>
                    <a:pt x="19050" y="91440"/>
                  </a:cubicBezTo>
                  <a:cubicBezTo>
                    <a:pt x="10160" y="81280"/>
                    <a:pt x="2540" y="71120"/>
                    <a:pt x="1270" y="59690"/>
                  </a:cubicBezTo>
                  <a:cubicBezTo>
                    <a:pt x="0" y="48260"/>
                    <a:pt x="2540" y="33020"/>
                    <a:pt x="8890" y="24130"/>
                  </a:cubicBezTo>
                  <a:cubicBezTo>
                    <a:pt x="15240" y="13970"/>
                    <a:pt x="27940" y="5080"/>
                    <a:pt x="39370" y="2540"/>
                  </a:cubicBezTo>
                  <a:cubicBezTo>
                    <a:pt x="49530" y="0"/>
                    <a:pt x="74930" y="6350"/>
                    <a:pt x="74930" y="635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199" name="Group 126"/>
          <p:cNvGrpSpPr/>
          <p:nvPr/>
        </p:nvGrpSpPr>
        <p:grpSpPr>
          <a:xfrm>
            <a:off x="2828880" y="843120"/>
            <a:ext cx="147240" cy="143640"/>
            <a:chOff x="2828880" y="843120"/>
            <a:chExt cx="147240" cy="143640"/>
          </a:xfrm>
        </p:grpSpPr>
        <p:sp>
          <p:nvSpPr>
            <p:cNvPr id="200" name="Freeform 127"/>
            <p:cNvSpPr/>
            <p:nvPr/>
          </p:nvSpPr>
          <p:spPr>
            <a:xfrm>
              <a:off x="2828880" y="843120"/>
              <a:ext cx="147240" cy="143640"/>
            </a:xfrm>
            <a:custGeom>
              <a:avLst/>
              <a:gdLst>
                <a:gd name="textAreaLeft" fmla="*/ 0 w 147240"/>
                <a:gd name="textAreaRight" fmla="*/ 147600 w 147240"/>
                <a:gd name="textAreaTop" fmla="*/ 0 h 143640"/>
                <a:gd name="textAreaBottom" fmla="*/ 144000 h 143640"/>
              </a:gdLst>
              <a:ahLst/>
              <a:cxnLst/>
              <a:rect l="textAreaLeft" t="textAreaTop" r="textAreaRight" b="textAreaBottom"/>
              <a:pathLst>
                <a:path w="196850" h="191770">
                  <a:moveTo>
                    <a:pt x="173990" y="186690"/>
                  </a:moveTo>
                  <a:cubicBezTo>
                    <a:pt x="64770" y="99060"/>
                    <a:pt x="69850" y="91440"/>
                    <a:pt x="74930" y="88900"/>
                  </a:cubicBezTo>
                  <a:cubicBezTo>
                    <a:pt x="80010" y="86360"/>
                    <a:pt x="91440" y="90170"/>
                    <a:pt x="101600" y="93980"/>
                  </a:cubicBezTo>
                  <a:cubicBezTo>
                    <a:pt x="115570" y="99060"/>
                    <a:pt x="139700" y="113030"/>
                    <a:pt x="152400" y="125730"/>
                  </a:cubicBezTo>
                  <a:cubicBezTo>
                    <a:pt x="162560" y="135890"/>
                    <a:pt x="175260" y="152400"/>
                    <a:pt x="172720" y="158750"/>
                  </a:cubicBezTo>
                  <a:cubicBezTo>
                    <a:pt x="171450" y="163830"/>
                    <a:pt x="160020" y="168910"/>
                    <a:pt x="149860" y="166370"/>
                  </a:cubicBezTo>
                  <a:cubicBezTo>
                    <a:pt x="128270" y="160020"/>
                    <a:pt x="64770" y="93980"/>
                    <a:pt x="59690" y="73660"/>
                  </a:cubicBezTo>
                  <a:cubicBezTo>
                    <a:pt x="57150" y="64770"/>
                    <a:pt x="59690" y="55880"/>
                    <a:pt x="64770" y="52070"/>
                  </a:cubicBezTo>
                  <a:cubicBezTo>
                    <a:pt x="72390" y="46990"/>
                    <a:pt x="106680" y="54610"/>
                    <a:pt x="106680" y="54610"/>
                  </a:cubicBezTo>
                  <a:cubicBezTo>
                    <a:pt x="106680" y="55880"/>
                    <a:pt x="74930" y="60960"/>
                    <a:pt x="66040" y="55880"/>
                  </a:cubicBezTo>
                  <a:cubicBezTo>
                    <a:pt x="60960" y="53340"/>
                    <a:pt x="53340" y="45720"/>
                    <a:pt x="54610" y="40640"/>
                  </a:cubicBezTo>
                  <a:cubicBezTo>
                    <a:pt x="55880" y="31750"/>
                    <a:pt x="87630" y="11430"/>
                    <a:pt x="95250" y="13970"/>
                  </a:cubicBezTo>
                  <a:cubicBezTo>
                    <a:pt x="99060" y="15240"/>
                    <a:pt x="102870" y="25400"/>
                    <a:pt x="101600" y="31750"/>
                  </a:cubicBezTo>
                  <a:cubicBezTo>
                    <a:pt x="99060" y="43180"/>
                    <a:pt x="72390" y="58420"/>
                    <a:pt x="58420" y="68580"/>
                  </a:cubicBezTo>
                  <a:cubicBezTo>
                    <a:pt x="46990" y="78740"/>
                    <a:pt x="34290" y="92710"/>
                    <a:pt x="24130" y="92710"/>
                  </a:cubicBezTo>
                  <a:cubicBezTo>
                    <a:pt x="17780" y="92710"/>
                    <a:pt x="7620" y="86360"/>
                    <a:pt x="7620" y="81280"/>
                  </a:cubicBezTo>
                  <a:cubicBezTo>
                    <a:pt x="7620" y="76200"/>
                    <a:pt x="19050" y="67310"/>
                    <a:pt x="27940" y="64770"/>
                  </a:cubicBezTo>
                  <a:cubicBezTo>
                    <a:pt x="41910" y="59690"/>
                    <a:pt x="71120" y="64770"/>
                    <a:pt x="88900" y="73660"/>
                  </a:cubicBezTo>
                  <a:cubicBezTo>
                    <a:pt x="104140" y="81280"/>
                    <a:pt x="123190" y="97790"/>
                    <a:pt x="125730" y="107950"/>
                  </a:cubicBezTo>
                  <a:cubicBezTo>
                    <a:pt x="127000" y="114300"/>
                    <a:pt x="124460" y="124460"/>
                    <a:pt x="119380" y="127000"/>
                  </a:cubicBezTo>
                  <a:cubicBezTo>
                    <a:pt x="106680" y="130810"/>
                    <a:pt x="27940" y="77470"/>
                    <a:pt x="29210" y="71120"/>
                  </a:cubicBezTo>
                  <a:cubicBezTo>
                    <a:pt x="31750" y="67310"/>
                    <a:pt x="77470" y="69850"/>
                    <a:pt x="86360" y="78740"/>
                  </a:cubicBezTo>
                  <a:cubicBezTo>
                    <a:pt x="91440" y="85090"/>
                    <a:pt x="91440" y="102870"/>
                    <a:pt x="88900" y="105410"/>
                  </a:cubicBezTo>
                  <a:cubicBezTo>
                    <a:pt x="85090" y="106680"/>
                    <a:pt x="66040" y="93980"/>
                    <a:pt x="67310" y="90170"/>
                  </a:cubicBezTo>
                  <a:cubicBezTo>
                    <a:pt x="67310" y="86360"/>
                    <a:pt x="90170" y="80010"/>
                    <a:pt x="92710" y="83820"/>
                  </a:cubicBezTo>
                  <a:cubicBezTo>
                    <a:pt x="95250" y="86360"/>
                    <a:pt x="88900" y="104140"/>
                    <a:pt x="81280" y="107950"/>
                  </a:cubicBezTo>
                  <a:cubicBezTo>
                    <a:pt x="67310" y="113030"/>
                    <a:pt x="10160" y="88900"/>
                    <a:pt x="3810" y="73660"/>
                  </a:cubicBezTo>
                  <a:cubicBezTo>
                    <a:pt x="0" y="66040"/>
                    <a:pt x="7620" y="49530"/>
                    <a:pt x="15240" y="44450"/>
                  </a:cubicBezTo>
                  <a:cubicBezTo>
                    <a:pt x="24130" y="39370"/>
                    <a:pt x="44450" y="44450"/>
                    <a:pt x="59690" y="52070"/>
                  </a:cubicBezTo>
                  <a:cubicBezTo>
                    <a:pt x="81280" y="60960"/>
                    <a:pt x="121920" y="92710"/>
                    <a:pt x="125730" y="107950"/>
                  </a:cubicBezTo>
                  <a:cubicBezTo>
                    <a:pt x="127000" y="115570"/>
                    <a:pt x="125730" y="124460"/>
                    <a:pt x="119380" y="127000"/>
                  </a:cubicBezTo>
                  <a:cubicBezTo>
                    <a:pt x="105410" y="133350"/>
                    <a:pt x="11430" y="97790"/>
                    <a:pt x="7620" y="78740"/>
                  </a:cubicBezTo>
                  <a:cubicBezTo>
                    <a:pt x="3810" y="62230"/>
                    <a:pt x="41910" y="36830"/>
                    <a:pt x="60960" y="24130"/>
                  </a:cubicBezTo>
                  <a:cubicBezTo>
                    <a:pt x="77470" y="13970"/>
                    <a:pt x="106680" y="0"/>
                    <a:pt x="113030" y="5080"/>
                  </a:cubicBezTo>
                  <a:cubicBezTo>
                    <a:pt x="119380" y="10160"/>
                    <a:pt x="118110" y="30480"/>
                    <a:pt x="113030" y="36830"/>
                  </a:cubicBezTo>
                  <a:cubicBezTo>
                    <a:pt x="106680" y="43180"/>
                    <a:pt x="83820" y="45720"/>
                    <a:pt x="80010" y="41910"/>
                  </a:cubicBezTo>
                  <a:cubicBezTo>
                    <a:pt x="76200" y="40640"/>
                    <a:pt x="74930" y="30480"/>
                    <a:pt x="77470" y="27940"/>
                  </a:cubicBezTo>
                  <a:cubicBezTo>
                    <a:pt x="82550" y="25400"/>
                    <a:pt x="116840" y="40640"/>
                    <a:pt x="121920" y="50800"/>
                  </a:cubicBezTo>
                  <a:cubicBezTo>
                    <a:pt x="125730" y="59690"/>
                    <a:pt x="121920" y="76200"/>
                    <a:pt x="114300" y="81280"/>
                  </a:cubicBezTo>
                  <a:cubicBezTo>
                    <a:pt x="105410" y="87630"/>
                    <a:pt x="59690" y="76200"/>
                    <a:pt x="57150" y="69850"/>
                  </a:cubicBezTo>
                  <a:cubicBezTo>
                    <a:pt x="57150" y="66040"/>
                    <a:pt x="69850" y="52070"/>
                    <a:pt x="78740" y="53340"/>
                  </a:cubicBezTo>
                  <a:cubicBezTo>
                    <a:pt x="97790" y="53340"/>
                    <a:pt x="151130" y="109220"/>
                    <a:pt x="165100" y="129540"/>
                  </a:cubicBezTo>
                  <a:cubicBezTo>
                    <a:pt x="171450" y="140970"/>
                    <a:pt x="176530" y="153670"/>
                    <a:pt x="172720" y="158750"/>
                  </a:cubicBezTo>
                  <a:cubicBezTo>
                    <a:pt x="170180" y="165100"/>
                    <a:pt x="161290" y="168910"/>
                    <a:pt x="153670" y="167640"/>
                  </a:cubicBezTo>
                  <a:cubicBezTo>
                    <a:pt x="134620" y="165100"/>
                    <a:pt x="68580" y="121920"/>
                    <a:pt x="67310" y="106680"/>
                  </a:cubicBezTo>
                  <a:cubicBezTo>
                    <a:pt x="66040" y="99060"/>
                    <a:pt x="76200" y="88900"/>
                    <a:pt x="85090" y="87630"/>
                  </a:cubicBezTo>
                  <a:cubicBezTo>
                    <a:pt x="99060" y="86360"/>
                    <a:pt x="133350" y="113030"/>
                    <a:pt x="152400" y="128270"/>
                  </a:cubicBezTo>
                  <a:cubicBezTo>
                    <a:pt x="170180" y="142240"/>
                    <a:pt x="194310" y="162560"/>
                    <a:pt x="195580" y="173990"/>
                  </a:cubicBezTo>
                  <a:cubicBezTo>
                    <a:pt x="196850" y="180340"/>
                    <a:pt x="191770" y="187960"/>
                    <a:pt x="187960" y="189230"/>
                  </a:cubicBezTo>
                  <a:cubicBezTo>
                    <a:pt x="184150" y="191770"/>
                    <a:pt x="173990" y="186690"/>
                    <a:pt x="173990" y="18669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201" name="Group 128"/>
          <p:cNvGrpSpPr/>
          <p:nvPr/>
        </p:nvGrpSpPr>
        <p:grpSpPr>
          <a:xfrm>
            <a:off x="2823120" y="894240"/>
            <a:ext cx="186480" cy="110160"/>
            <a:chOff x="2823120" y="894240"/>
            <a:chExt cx="186480" cy="110160"/>
          </a:xfrm>
        </p:grpSpPr>
        <p:sp>
          <p:nvSpPr>
            <p:cNvPr id="202" name="Freeform 129"/>
            <p:cNvSpPr/>
            <p:nvPr/>
          </p:nvSpPr>
          <p:spPr>
            <a:xfrm>
              <a:off x="2823120" y="894240"/>
              <a:ext cx="186480" cy="110160"/>
            </a:xfrm>
            <a:custGeom>
              <a:avLst/>
              <a:gdLst>
                <a:gd name="textAreaLeft" fmla="*/ 0 w 186480"/>
                <a:gd name="textAreaRight" fmla="*/ 186840 w 186480"/>
                <a:gd name="textAreaTop" fmla="*/ 0 h 110160"/>
                <a:gd name="textAreaBottom" fmla="*/ 110520 h 110160"/>
              </a:gdLst>
              <a:ahLst/>
              <a:cxnLst/>
              <a:rect l="textAreaLeft" t="textAreaTop" r="textAreaRight" b="textAreaBottom"/>
              <a:pathLst>
                <a:path w="248920" h="147320">
                  <a:moveTo>
                    <a:pt x="33020" y="7620"/>
                  </a:moveTo>
                  <a:cubicBezTo>
                    <a:pt x="171450" y="35560"/>
                    <a:pt x="205740" y="53340"/>
                    <a:pt x="215900" y="64770"/>
                  </a:cubicBezTo>
                  <a:cubicBezTo>
                    <a:pt x="220980" y="69850"/>
                    <a:pt x="223520" y="74930"/>
                    <a:pt x="222250" y="78740"/>
                  </a:cubicBezTo>
                  <a:cubicBezTo>
                    <a:pt x="220980" y="82550"/>
                    <a:pt x="215900" y="87630"/>
                    <a:pt x="208280" y="88900"/>
                  </a:cubicBezTo>
                  <a:cubicBezTo>
                    <a:pt x="180340" y="93980"/>
                    <a:pt x="12700" y="40640"/>
                    <a:pt x="8890" y="22860"/>
                  </a:cubicBezTo>
                  <a:cubicBezTo>
                    <a:pt x="7620" y="17780"/>
                    <a:pt x="16510" y="8890"/>
                    <a:pt x="25400" y="6350"/>
                  </a:cubicBezTo>
                  <a:cubicBezTo>
                    <a:pt x="48260" y="0"/>
                    <a:pt x="123190" y="20320"/>
                    <a:pt x="160020" y="40640"/>
                  </a:cubicBezTo>
                  <a:cubicBezTo>
                    <a:pt x="191770" y="59690"/>
                    <a:pt x="236220" y="99060"/>
                    <a:pt x="237490" y="116840"/>
                  </a:cubicBezTo>
                  <a:cubicBezTo>
                    <a:pt x="238760" y="125730"/>
                    <a:pt x="231140" y="137160"/>
                    <a:pt x="222250" y="138430"/>
                  </a:cubicBezTo>
                  <a:cubicBezTo>
                    <a:pt x="204470" y="142240"/>
                    <a:pt x="160020" y="95250"/>
                    <a:pt x="124460" y="77470"/>
                  </a:cubicBezTo>
                  <a:cubicBezTo>
                    <a:pt x="86360" y="59690"/>
                    <a:pt x="2540" y="43180"/>
                    <a:pt x="2540" y="31750"/>
                  </a:cubicBezTo>
                  <a:cubicBezTo>
                    <a:pt x="1270" y="25400"/>
                    <a:pt x="17780" y="17780"/>
                    <a:pt x="31750" y="16510"/>
                  </a:cubicBezTo>
                  <a:cubicBezTo>
                    <a:pt x="63500" y="15240"/>
                    <a:pt x="158750" y="48260"/>
                    <a:pt x="195580" y="72390"/>
                  </a:cubicBezTo>
                  <a:cubicBezTo>
                    <a:pt x="220980" y="87630"/>
                    <a:pt x="246380" y="114300"/>
                    <a:pt x="247650" y="128270"/>
                  </a:cubicBezTo>
                  <a:cubicBezTo>
                    <a:pt x="248920" y="134620"/>
                    <a:pt x="243840" y="142240"/>
                    <a:pt x="240030" y="143510"/>
                  </a:cubicBezTo>
                  <a:cubicBezTo>
                    <a:pt x="236220" y="146050"/>
                    <a:pt x="226060" y="143510"/>
                    <a:pt x="222250" y="140970"/>
                  </a:cubicBezTo>
                  <a:cubicBezTo>
                    <a:pt x="219710" y="135890"/>
                    <a:pt x="220980" y="121920"/>
                    <a:pt x="224790" y="119380"/>
                  </a:cubicBezTo>
                  <a:cubicBezTo>
                    <a:pt x="228600" y="116840"/>
                    <a:pt x="243840" y="118110"/>
                    <a:pt x="245110" y="121920"/>
                  </a:cubicBezTo>
                  <a:cubicBezTo>
                    <a:pt x="247650" y="127000"/>
                    <a:pt x="238760" y="144780"/>
                    <a:pt x="232410" y="144780"/>
                  </a:cubicBezTo>
                  <a:cubicBezTo>
                    <a:pt x="220980" y="147320"/>
                    <a:pt x="200660" y="109220"/>
                    <a:pt x="173990" y="93980"/>
                  </a:cubicBezTo>
                  <a:cubicBezTo>
                    <a:pt x="134620" y="69850"/>
                    <a:pt x="8890" y="48260"/>
                    <a:pt x="2540" y="31750"/>
                  </a:cubicBezTo>
                  <a:cubicBezTo>
                    <a:pt x="0" y="26670"/>
                    <a:pt x="6350" y="20320"/>
                    <a:pt x="10160" y="17780"/>
                  </a:cubicBezTo>
                  <a:cubicBezTo>
                    <a:pt x="16510" y="13970"/>
                    <a:pt x="24130" y="16510"/>
                    <a:pt x="35560" y="19050"/>
                  </a:cubicBezTo>
                  <a:cubicBezTo>
                    <a:pt x="60960" y="24130"/>
                    <a:pt x="121920" y="44450"/>
                    <a:pt x="156210" y="62230"/>
                  </a:cubicBezTo>
                  <a:cubicBezTo>
                    <a:pt x="187960" y="78740"/>
                    <a:pt x="234950" y="101600"/>
                    <a:pt x="237490" y="116840"/>
                  </a:cubicBezTo>
                  <a:cubicBezTo>
                    <a:pt x="238760" y="125730"/>
                    <a:pt x="229870" y="138430"/>
                    <a:pt x="222250" y="138430"/>
                  </a:cubicBezTo>
                  <a:cubicBezTo>
                    <a:pt x="208280" y="139700"/>
                    <a:pt x="180340" y="85090"/>
                    <a:pt x="148590" y="66040"/>
                  </a:cubicBezTo>
                  <a:cubicBezTo>
                    <a:pt x="111760" y="44450"/>
                    <a:pt x="13970" y="38100"/>
                    <a:pt x="8890" y="22860"/>
                  </a:cubicBezTo>
                  <a:cubicBezTo>
                    <a:pt x="7620" y="17780"/>
                    <a:pt x="17780" y="6350"/>
                    <a:pt x="21590" y="6350"/>
                  </a:cubicBezTo>
                  <a:cubicBezTo>
                    <a:pt x="26670" y="6350"/>
                    <a:pt x="31750" y="26670"/>
                    <a:pt x="35560" y="26670"/>
                  </a:cubicBezTo>
                  <a:cubicBezTo>
                    <a:pt x="38100" y="25400"/>
                    <a:pt x="35560" y="15240"/>
                    <a:pt x="40640" y="12700"/>
                  </a:cubicBezTo>
                  <a:cubicBezTo>
                    <a:pt x="49530" y="7620"/>
                    <a:pt x="82550" y="15240"/>
                    <a:pt x="106680" y="21590"/>
                  </a:cubicBezTo>
                  <a:cubicBezTo>
                    <a:pt x="139700" y="29210"/>
                    <a:pt x="203200" y="49530"/>
                    <a:pt x="215900" y="64770"/>
                  </a:cubicBezTo>
                  <a:cubicBezTo>
                    <a:pt x="220980" y="69850"/>
                    <a:pt x="223520" y="77470"/>
                    <a:pt x="220980" y="81280"/>
                  </a:cubicBezTo>
                  <a:cubicBezTo>
                    <a:pt x="219710" y="86360"/>
                    <a:pt x="212090" y="88900"/>
                    <a:pt x="204470" y="88900"/>
                  </a:cubicBezTo>
                  <a:cubicBezTo>
                    <a:pt x="189230" y="87630"/>
                    <a:pt x="162560" y="59690"/>
                    <a:pt x="135890" y="49530"/>
                  </a:cubicBezTo>
                  <a:cubicBezTo>
                    <a:pt x="105410" y="38100"/>
                    <a:pt x="41910" y="39370"/>
                    <a:pt x="27940" y="29210"/>
                  </a:cubicBezTo>
                  <a:cubicBezTo>
                    <a:pt x="22860" y="25400"/>
                    <a:pt x="20320" y="20320"/>
                    <a:pt x="21590" y="16510"/>
                  </a:cubicBezTo>
                  <a:cubicBezTo>
                    <a:pt x="21590" y="12700"/>
                    <a:pt x="33020" y="7620"/>
                    <a:pt x="33020" y="762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203" name="Group 130"/>
          <p:cNvGrpSpPr/>
          <p:nvPr/>
        </p:nvGrpSpPr>
        <p:grpSpPr>
          <a:xfrm>
            <a:off x="1407960" y="876240"/>
            <a:ext cx="84240" cy="51120"/>
            <a:chOff x="1407960" y="876240"/>
            <a:chExt cx="84240" cy="51120"/>
          </a:xfrm>
        </p:grpSpPr>
        <p:sp>
          <p:nvSpPr>
            <p:cNvPr id="204" name="Freeform 131"/>
            <p:cNvSpPr/>
            <p:nvPr/>
          </p:nvSpPr>
          <p:spPr>
            <a:xfrm>
              <a:off x="1407960" y="876240"/>
              <a:ext cx="84240" cy="51120"/>
            </a:xfrm>
            <a:custGeom>
              <a:avLst/>
              <a:gdLst>
                <a:gd name="textAreaLeft" fmla="*/ 0 w 84240"/>
                <a:gd name="textAreaRight" fmla="*/ 84600 w 84240"/>
                <a:gd name="textAreaTop" fmla="*/ 0 h 51120"/>
                <a:gd name="textAreaBottom" fmla="*/ 51480 h 51120"/>
              </a:gdLst>
              <a:ahLst/>
              <a:cxnLst/>
              <a:rect l="textAreaLeft" t="textAreaTop" r="textAreaRight" b="textAreaBottom"/>
              <a:pathLst>
                <a:path w="113030" h="68580">
                  <a:moveTo>
                    <a:pt x="80010" y="16510"/>
                  </a:moveTo>
                  <a:cubicBezTo>
                    <a:pt x="97790" y="12700"/>
                    <a:pt x="101600" y="21590"/>
                    <a:pt x="99060" y="25400"/>
                  </a:cubicBezTo>
                  <a:cubicBezTo>
                    <a:pt x="91440" y="38100"/>
                    <a:pt x="25400" y="68580"/>
                    <a:pt x="12700" y="62230"/>
                  </a:cubicBezTo>
                  <a:cubicBezTo>
                    <a:pt x="6350" y="59690"/>
                    <a:pt x="3810" y="40640"/>
                    <a:pt x="6350" y="39370"/>
                  </a:cubicBezTo>
                  <a:cubicBezTo>
                    <a:pt x="7620" y="36830"/>
                    <a:pt x="24130" y="43180"/>
                    <a:pt x="25400" y="46990"/>
                  </a:cubicBezTo>
                  <a:cubicBezTo>
                    <a:pt x="26670" y="50800"/>
                    <a:pt x="17780" y="62230"/>
                    <a:pt x="13970" y="62230"/>
                  </a:cubicBezTo>
                  <a:cubicBezTo>
                    <a:pt x="10160" y="62230"/>
                    <a:pt x="0" y="49530"/>
                    <a:pt x="2540" y="43180"/>
                  </a:cubicBezTo>
                  <a:cubicBezTo>
                    <a:pt x="5080" y="33020"/>
                    <a:pt x="36830" y="19050"/>
                    <a:pt x="54610" y="12700"/>
                  </a:cubicBezTo>
                  <a:cubicBezTo>
                    <a:pt x="72390" y="7620"/>
                    <a:pt x="104140" y="0"/>
                    <a:pt x="109220" y="6350"/>
                  </a:cubicBezTo>
                  <a:cubicBezTo>
                    <a:pt x="113030" y="11430"/>
                    <a:pt x="107950" y="26670"/>
                    <a:pt x="101600" y="31750"/>
                  </a:cubicBezTo>
                  <a:cubicBezTo>
                    <a:pt x="96520" y="35560"/>
                    <a:pt x="80010" y="38100"/>
                    <a:pt x="76200" y="34290"/>
                  </a:cubicBezTo>
                  <a:cubicBezTo>
                    <a:pt x="73660" y="31750"/>
                    <a:pt x="80010" y="16510"/>
                    <a:pt x="80010" y="1651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6480" rIns="90000" bIns="6480" anchor="t">
              <a:noAutofit/>
            </a:bodyPr>
            <a:lstStyle/>
            <a:p>
              <a:endParaRPr lang="en-US" sz="1800" b="0" u="none" strike="noStrike">
                <a:solidFill>
                  <a:srgbClr val="FFFFFF"/>
                </a:solidFill>
                <a:uFillTx/>
                <a:latin typeface="Arial"/>
              </a:endParaRPr>
            </a:p>
          </p:txBody>
        </p:sp>
      </p:grpSp>
      <p:grpSp>
        <p:nvGrpSpPr>
          <p:cNvPr id="205" name="Group 132"/>
          <p:cNvGrpSpPr/>
          <p:nvPr/>
        </p:nvGrpSpPr>
        <p:grpSpPr>
          <a:xfrm>
            <a:off x="1360080" y="870480"/>
            <a:ext cx="151200" cy="108360"/>
            <a:chOff x="1360080" y="870480"/>
            <a:chExt cx="151200" cy="108360"/>
          </a:xfrm>
        </p:grpSpPr>
        <p:sp>
          <p:nvSpPr>
            <p:cNvPr id="206" name="Freeform 133"/>
            <p:cNvSpPr/>
            <p:nvPr/>
          </p:nvSpPr>
          <p:spPr>
            <a:xfrm>
              <a:off x="1360080" y="870480"/>
              <a:ext cx="151200" cy="108360"/>
            </a:xfrm>
            <a:custGeom>
              <a:avLst/>
              <a:gdLst>
                <a:gd name="textAreaLeft" fmla="*/ 0 w 151200"/>
                <a:gd name="textAreaRight" fmla="*/ 151560 w 151200"/>
                <a:gd name="textAreaTop" fmla="*/ 0 h 108360"/>
                <a:gd name="textAreaBottom" fmla="*/ 108720 h 108360"/>
              </a:gdLst>
              <a:ahLst/>
              <a:cxnLst/>
              <a:rect l="textAreaLeft" t="textAreaTop" r="textAreaRight" b="textAreaBottom"/>
              <a:pathLst>
                <a:path w="201930" h="144780">
                  <a:moveTo>
                    <a:pt x="121920" y="22860"/>
                  </a:moveTo>
                  <a:cubicBezTo>
                    <a:pt x="198120" y="15240"/>
                    <a:pt x="199390" y="26670"/>
                    <a:pt x="195580" y="34290"/>
                  </a:cubicBezTo>
                  <a:cubicBezTo>
                    <a:pt x="181610" y="52070"/>
                    <a:pt x="39370" y="77470"/>
                    <a:pt x="15240" y="66040"/>
                  </a:cubicBezTo>
                  <a:cubicBezTo>
                    <a:pt x="7620" y="62230"/>
                    <a:pt x="1270" y="52070"/>
                    <a:pt x="3810" y="45720"/>
                  </a:cubicBezTo>
                  <a:cubicBezTo>
                    <a:pt x="11430" y="30480"/>
                    <a:pt x="161290" y="10160"/>
                    <a:pt x="186690" y="17780"/>
                  </a:cubicBezTo>
                  <a:cubicBezTo>
                    <a:pt x="194310" y="20320"/>
                    <a:pt x="200660" y="24130"/>
                    <a:pt x="199390" y="29210"/>
                  </a:cubicBezTo>
                  <a:cubicBezTo>
                    <a:pt x="199390" y="44450"/>
                    <a:pt x="111760" y="91440"/>
                    <a:pt x="77470" y="109220"/>
                  </a:cubicBezTo>
                  <a:cubicBezTo>
                    <a:pt x="53340" y="120650"/>
                    <a:pt x="21590" y="137160"/>
                    <a:pt x="15240" y="132080"/>
                  </a:cubicBezTo>
                  <a:cubicBezTo>
                    <a:pt x="11430" y="129540"/>
                    <a:pt x="12700" y="119380"/>
                    <a:pt x="17780" y="113030"/>
                  </a:cubicBezTo>
                  <a:cubicBezTo>
                    <a:pt x="33020" y="92710"/>
                    <a:pt x="153670" y="52070"/>
                    <a:pt x="177800" y="53340"/>
                  </a:cubicBezTo>
                  <a:cubicBezTo>
                    <a:pt x="185420" y="53340"/>
                    <a:pt x="190500" y="55880"/>
                    <a:pt x="193040" y="59690"/>
                  </a:cubicBezTo>
                  <a:cubicBezTo>
                    <a:pt x="194310" y="63500"/>
                    <a:pt x="193040" y="69850"/>
                    <a:pt x="187960" y="74930"/>
                  </a:cubicBezTo>
                  <a:cubicBezTo>
                    <a:pt x="173990" y="88900"/>
                    <a:pt x="73660" y="120650"/>
                    <a:pt x="62230" y="110490"/>
                  </a:cubicBezTo>
                  <a:cubicBezTo>
                    <a:pt x="57150" y="105410"/>
                    <a:pt x="62230" y="88900"/>
                    <a:pt x="68580" y="80010"/>
                  </a:cubicBezTo>
                  <a:cubicBezTo>
                    <a:pt x="76200" y="71120"/>
                    <a:pt x="91440" y="67310"/>
                    <a:pt x="105410" y="59690"/>
                  </a:cubicBezTo>
                  <a:cubicBezTo>
                    <a:pt x="124460" y="50800"/>
                    <a:pt x="161290" y="27940"/>
                    <a:pt x="172720" y="33020"/>
                  </a:cubicBezTo>
                  <a:cubicBezTo>
                    <a:pt x="180340" y="35560"/>
                    <a:pt x="185420" y="52070"/>
                    <a:pt x="184150" y="54610"/>
                  </a:cubicBezTo>
                  <a:cubicBezTo>
                    <a:pt x="181610" y="57150"/>
                    <a:pt x="167640" y="57150"/>
                    <a:pt x="165100" y="53340"/>
                  </a:cubicBezTo>
                  <a:cubicBezTo>
                    <a:pt x="163830" y="49530"/>
                    <a:pt x="167640" y="35560"/>
                    <a:pt x="171450" y="33020"/>
                  </a:cubicBezTo>
                  <a:cubicBezTo>
                    <a:pt x="175260" y="31750"/>
                    <a:pt x="184150" y="35560"/>
                    <a:pt x="185420" y="38100"/>
                  </a:cubicBezTo>
                  <a:cubicBezTo>
                    <a:pt x="187960" y="41910"/>
                    <a:pt x="186690" y="50800"/>
                    <a:pt x="181610" y="55880"/>
                  </a:cubicBezTo>
                  <a:cubicBezTo>
                    <a:pt x="168910" y="71120"/>
                    <a:pt x="85090" y="106680"/>
                    <a:pt x="78740" y="101600"/>
                  </a:cubicBezTo>
                  <a:cubicBezTo>
                    <a:pt x="76200" y="99060"/>
                    <a:pt x="78740" y="91440"/>
                    <a:pt x="82550" y="86360"/>
                  </a:cubicBezTo>
                  <a:cubicBezTo>
                    <a:pt x="92710" y="76200"/>
                    <a:pt x="143510" y="60960"/>
                    <a:pt x="162560" y="55880"/>
                  </a:cubicBezTo>
                  <a:cubicBezTo>
                    <a:pt x="173990" y="53340"/>
                    <a:pt x="185420" y="50800"/>
                    <a:pt x="189230" y="54610"/>
                  </a:cubicBezTo>
                  <a:cubicBezTo>
                    <a:pt x="193040" y="58420"/>
                    <a:pt x="194310" y="66040"/>
                    <a:pt x="190500" y="72390"/>
                  </a:cubicBezTo>
                  <a:cubicBezTo>
                    <a:pt x="177800" y="91440"/>
                    <a:pt x="41910" y="144780"/>
                    <a:pt x="22860" y="134620"/>
                  </a:cubicBezTo>
                  <a:cubicBezTo>
                    <a:pt x="16510" y="132080"/>
                    <a:pt x="13970" y="120650"/>
                    <a:pt x="17780" y="113030"/>
                  </a:cubicBezTo>
                  <a:cubicBezTo>
                    <a:pt x="27940" y="88900"/>
                    <a:pt x="157480" y="19050"/>
                    <a:pt x="184150" y="19050"/>
                  </a:cubicBezTo>
                  <a:cubicBezTo>
                    <a:pt x="191770" y="17780"/>
                    <a:pt x="198120" y="22860"/>
                    <a:pt x="199390" y="26670"/>
                  </a:cubicBezTo>
                  <a:cubicBezTo>
                    <a:pt x="200660" y="30480"/>
                    <a:pt x="194310" y="38100"/>
                    <a:pt x="186690" y="41910"/>
                  </a:cubicBezTo>
                  <a:cubicBezTo>
                    <a:pt x="167640" y="53340"/>
                    <a:pt x="92710" y="60960"/>
                    <a:pt x="59690" y="63500"/>
                  </a:cubicBezTo>
                  <a:cubicBezTo>
                    <a:pt x="39370" y="66040"/>
                    <a:pt x="17780" y="71120"/>
                    <a:pt x="10160" y="66040"/>
                  </a:cubicBezTo>
                  <a:cubicBezTo>
                    <a:pt x="3810" y="62230"/>
                    <a:pt x="0" y="52070"/>
                    <a:pt x="3810" y="45720"/>
                  </a:cubicBezTo>
                  <a:cubicBezTo>
                    <a:pt x="15240" y="27940"/>
                    <a:pt x="166370" y="0"/>
                    <a:pt x="189230" y="11430"/>
                  </a:cubicBezTo>
                  <a:cubicBezTo>
                    <a:pt x="196850" y="15240"/>
                    <a:pt x="201930" y="25400"/>
                    <a:pt x="199390" y="30480"/>
                  </a:cubicBezTo>
                  <a:cubicBezTo>
                    <a:pt x="196850" y="35560"/>
                    <a:pt x="180340" y="38100"/>
                    <a:pt x="168910" y="39370"/>
                  </a:cubicBezTo>
                  <a:cubicBezTo>
                    <a:pt x="154940" y="43180"/>
                    <a:pt x="124460" y="49530"/>
                    <a:pt x="119380" y="43180"/>
                  </a:cubicBezTo>
                  <a:cubicBezTo>
                    <a:pt x="115570" y="39370"/>
                    <a:pt x="121920" y="22860"/>
                    <a:pt x="121920" y="22860"/>
                  </a:cubicBezTo>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grpSp>
      <p:grpSp>
        <p:nvGrpSpPr>
          <p:cNvPr id="207" name="Group 134"/>
          <p:cNvGrpSpPr/>
          <p:nvPr/>
        </p:nvGrpSpPr>
        <p:grpSpPr>
          <a:xfrm>
            <a:off x="586440" y="831960"/>
            <a:ext cx="509760" cy="196200"/>
            <a:chOff x="586440" y="831960"/>
            <a:chExt cx="509760" cy="196200"/>
          </a:xfrm>
        </p:grpSpPr>
        <p:sp>
          <p:nvSpPr>
            <p:cNvPr id="208" name="Freeform 135"/>
            <p:cNvSpPr/>
            <p:nvPr/>
          </p:nvSpPr>
          <p:spPr>
            <a:xfrm>
              <a:off x="586440" y="831960"/>
              <a:ext cx="509760" cy="196200"/>
            </a:xfrm>
            <a:custGeom>
              <a:avLst/>
              <a:gdLst>
                <a:gd name="textAreaLeft" fmla="*/ 0 w 509760"/>
                <a:gd name="textAreaRight" fmla="*/ 510120 w 509760"/>
                <a:gd name="textAreaTop" fmla="*/ 0 h 196200"/>
                <a:gd name="textAreaBottom" fmla="*/ 196560 h 196200"/>
              </a:gdLst>
              <a:ahLst/>
              <a:cxnLst/>
              <a:rect l="textAreaLeft" t="textAreaTop" r="textAreaRight" b="textAreaBottom"/>
              <a:pathLst>
                <a:path w="172542" h="66426">
                  <a:moveTo>
                    <a:pt x="33213" y="0"/>
                  </a:moveTo>
                  <a:lnTo>
                    <a:pt x="139329" y="0"/>
                  </a:lnTo>
                  <a:cubicBezTo>
                    <a:pt x="148138" y="0"/>
                    <a:pt x="156586" y="3499"/>
                    <a:pt x="162814" y="9728"/>
                  </a:cubicBezTo>
                  <a:cubicBezTo>
                    <a:pt x="169043" y="15957"/>
                    <a:pt x="172542" y="24404"/>
                    <a:pt x="172542" y="33213"/>
                  </a:cubicBezTo>
                  <a:lnTo>
                    <a:pt x="172542" y="33213"/>
                  </a:lnTo>
                  <a:cubicBezTo>
                    <a:pt x="172542" y="51556"/>
                    <a:pt x="157672" y="66426"/>
                    <a:pt x="139329" y="66426"/>
                  </a:cubicBezTo>
                  <a:lnTo>
                    <a:pt x="33213" y="66426"/>
                  </a:lnTo>
                  <a:cubicBezTo>
                    <a:pt x="14870" y="66426"/>
                    <a:pt x="0" y="51556"/>
                    <a:pt x="0" y="33213"/>
                  </a:cubicBezTo>
                  <a:lnTo>
                    <a:pt x="0" y="33213"/>
                  </a:lnTo>
                  <a:cubicBezTo>
                    <a:pt x="0" y="14870"/>
                    <a:pt x="14870" y="0"/>
                    <a:pt x="33213"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209" name="TextBox 136"/>
            <p:cNvSpPr/>
            <p:nvPr/>
          </p:nvSpPr>
          <p:spPr>
            <a:xfrm>
              <a:off x="586440" y="831960"/>
              <a:ext cx="509760" cy="19620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914400">
                <a:lnSpc>
                  <a:spcPts val="1363"/>
                </a:lnSpc>
              </a:pPr>
              <a:endParaRPr lang="en-US" sz="1800" b="0" u="none" strike="noStrike">
                <a:solidFill>
                  <a:schemeClr val="dk1"/>
                </a:solidFill>
                <a:uFillTx/>
                <a:latin typeface="Calibri"/>
              </a:endParaRPr>
            </a:p>
          </p:txBody>
        </p:sp>
      </p:grpSp>
      <p:grpSp>
        <p:nvGrpSpPr>
          <p:cNvPr id="210" name="Group 137"/>
          <p:cNvGrpSpPr/>
          <p:nvPr/>
        </p:nvGrpSpPr>
        <p:grpSpPr>
          <a:xfrm>
            <a:off x="3295440" y="862920"/>
            <a:ext cx="509760" cy="196200"/>
            <a:chOff x="3295440" y="862920"/>
            <a:chExt cx="509760" cy="196200"/>
          </a:xfrm>
        </p:grpSpPr>
        <p:sp>
          <p:nvSpPr>
            <p:cNvPr id="211" name="Freeform 138"/>
            <p:cNvSpPr/>
            <p:nvPr/>
          </p:nvSpPr>
          <p:spPr>
            <a:xfrm>
              <a:off x="3295440" y="862920"/>
              <a:ext cx="509760" cy="196200"/>
            </a:xfrm>
            <a:custGeom>
              <a:avLst/>
              <a:gdLst>
                <a:gd name="textAreaLeft" fmla="*/ 0 w 509760"/>
                <a:gd name="textAreaRight" fmla="*/ 510120 w 509760"/>
                <a:gd name="textAreaTop" fmla="*/ 0 h 196200"/>
                <a:gd name="textAreaBottom" fmla="*/ 196560 h 196200"/>
              </a:gdLst>
              <a:ahLst/>
              <a:cxnLst/>
              <a:rect l="textAreaLeft" t="textAreaTop" r="textAreaRight" b="textAreaBottom"/>
              <a:pathLst>
                <a:path w="172542" h="66426">
                  <a:moveTo>
                    <a:pt x="33213" y="0"/>
                  </a:moveTo>
                  <a:lnTo>
                    <a:pt x="139329" y="0"/>
                  </a:lnTo>
                  <a:cubicBezTo>
                    <a:pt x="148138" y="0"/>
                    <a:pt x="156586" y="3499"/>
                    <a:pt x="162814" y="9728"/>
                  </a:cubicBezTo>
                  <a:cubicBezTo>
                    <a:pt x="169043" y="15957"/>
                    <a:pt x="172542" y="24404"/>
                    <a:pt x="172542" y="33213"/>
                  </a:cubicBezTo>
                  <a:lnTo>
                    <a:pt x="172542" y="33213"/>
                  </a:lnTo>
                  <a:cubicBezTo>
                    <a:pt x="172542" y="51556"/>
                    <a:pt x="157672" y="66426"/>
                    <a:pt x="139329" y="66426"/>
                  </a:cubicBezTo>
                  <a:lnTo>
                    <a:pt x="33213" y="66426"/>
                  </a:lnTo>
                  <a:cubicBezTo>
                    <a:pt x="14870" y="66426"/>
                    <a:pt x="0" y="51556"/>
                    <a:pt x="0" y="33213"/>
                  </a:cubicBezTo>
                  <a:lnTo>
                    <a:pt x="0" y="33213"/>
                  </a:lnTo>
                  <a:cubicBezTo>
                    <a:pt x="0" y="14870"/>
                    <a:pt x="14870" y="0"/>
                    <a:pt x="33213"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u="none" strike="noStrike">
                <a:solidFill>
                  <a:srgbClr val="FFFFFF"/>
                </a:solidFill>
                <a:uFillTx/>
                <a:latin typeface="Arial"/>
              </a:endParaRPr>
            </a:p>
          </p:txBody>
        </p:sp>
        <p:sp>
          <p:nvSpPr>
            <p:cNvPr id="212" name="TextBox 139"/>
            <p:cNvSpPr/>
            <p:nvPr/>
          </p:nvSpPr>
          <p:spPr>
            <a:xfrm>
              <a:off x="3295440" y="862920"/>
              <a:ext cx="509760" cy="19620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defTabSz="914400">
                <a:lnSpc>
                  <a:spcPts val="1363"/>
                </a:lnSpc>
              </a:pPr>
              <a:endParaRPr lang="en-US" sz="1800" b="0" u="none" strike="noStrike">
                <a:solidFill>
                  <a:schemeClr val="dk1"/>
                </a:solidFill>
                <a:uFillTx/>
                <a:latin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majorFont>
      <a:minorFont>
        <a:latin typeface="Calibri"/>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0</Words>
  <Application>Microsoft Office PowerPoint</Application>
  <PresentationFormat>Custom</PresentationFormat>
  <Paragraphs>0</Paragraphs>
  <Slides>1</Slides>
  <Notes>0</Notes>
  <HiddenSlides>0</HiddenSlides>
  <ScaleCrop>false</ScaleCrop>
  <HeadingPairs>
    <vt:vector size="4" baseType="variant">
      <vt:variant>
        <vt:lpstr>Theme</vt:lpstr>
      </vt:variant>
      <vt:variant>
        <vt:i4>11</vt:i4>
      </vt:variant>
      <vt:variant>
        <vt:lpstr>Slide Titles</vt:lpstr>
      </vt:variant>
      <vt:variant>
        <vt:i4>1</vt:i4>
      </vt:variant>
    </vt:vector>
  </HeadingPairs>
  <TitlesOfParts>
    <vt:vector size="12"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Eureka Poster</dc:title>
  <dc:subject/>
  <dc:creator/>
  <dc:description/>
  <cp:lastModifiedBy/>
  <cp:revision>3</cp:revision>
  <dcterms:created xsi:type="dcterms:W3CDTF">2006-08-16T00:00:00Z</dcterms:created>
  <dcterms:modified xsi:type="dcterms:W3CDTF">2025-05-07T08:37:10Z</dcterms:modified>
  <dc:identifier>DAGlUpSDbFw</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